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/Relationships>
</file>

<file path=ppt/presentation.xml><?xml version="1.0" encoding="utf-8"?>
<p:presentation xmlns:p="http://schemas.openxmlformats.org/presentationml/2006/main" xmlns:r="http://schemas.openxmlformats.org/officeDocument/2006/relationships" xmlns:a="http://schemas.openxmlformats.org/drawingml/2006/main" saveSubsetFonts="1">
  <p:sldMasterIdLst>
    <p:sldMasterId id="2147483672" r:id="rId1"/>
  </p:sldMasterIdLst>
  <p:notesMasterIdLst>
    <p:notesMasterId r:id="rId2"/>
  </p:notesMasterIdLst>
  <p:sldIdLst>
    <p:sldId id="304" r:id="rId3"/>
    <p:sldId id="305" r:id="rId4"/>
    <p:sldId id="306" r:id="rId5"/>
    <p:sldId id="307" r:id="rId6"/>
    <p:sldId id="308" r:id="rId7"/>
    <p:sldId id="309" r:id="rId8"/>
    <p:sldId id="310" r:id="rId9"/>
    <p:sldId id="311" r:id="rId10"/>
    <p:sldId id="312" r:id="rId11"/>
    <p:sldId id="313" r:id="rId12"/>
    <p:sldId id="314" r:id="rId13"/>
    <p:sldId id="315" r:id="rId14"/>
    <p:sldId id="316" r:id="rId15"/>
    <p:sldId id="317" r:id="rId16"/>
    <p:sldId id="318" r:id="rId17"/>
    <p:sldId id="319" r:id="rId18"/>
    <p:sldId id="320" r:id="rId19"/>
    <p:sldId id="321" r:id="rId20"/>
    <p:sldId id="322" r:id="rId21"/>
    <p:sldId id="323" r:id="rId22"/>
    <p:sldId id="324" r:id="rId23"/>
    <p:sldId id="325" r:id="rId24"/>
    <p:sldId id="326" r:id="rId25"/>
  </p:sldIdLst>
  <p:sldSz type="screen4x3" cy="6858000" cx="9144000"/>
  <p:notesSz cx="6858000" cy="9144000"/>
  <p:defaultTextStyle>
    <a:defPPr>
      <a:defRPr lang="ru-RU"/>
    </a:defPPr>
    <a:lvl1pPr algn="l" defTabSz="914400" eaLnBrk="1" hangingPunct="1" latinLnBrk="0" marL="0" rtl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p="http://schemas.openxmlformats.org/presentationml/2006/main" xmlns:r="http://schemas.openxmlformats.org/officeDocument/2006/relationships" xmlns:a="http://schemas.openxmlformats.org/drawingml/2006/main">
  <p:showPr>
    <p:present/>
    <p:sldAll/>
    <p:penClr>
      <a:prstClr val="red"/>
    </p:penClr>
  </p:showPr>
  <p:clrMru>
    <a:srgbClr val="0000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 xmlns:r="http://schemas.openxmlformats.org/officeDocument/2006/relationships" xmlns:a="http://schemas.openxmlformats.org/drawing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194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slide" Target="slides/slide11.xml"/><Relationship Id="rId14" Type="http://schemas.openxmlformats.org/officeDocument/2006/relationships/slide" Target="slides/slide12.xml"/><Relationship Id="rId15" Type="http://schemas.openxmlformats.org/officeDocument/2006/relationships/slide" Target="slides/slide13.xml"/><Relationship Id="rId16" Type="http://schemas.openxmlformats.org/officeDocument/2006/relationships/slide" Target="slides/slide14.xml"/><Relationship Id="rId17" Type="http://schemas.openxmlformats.org/officeDocument/2006/relationships/slide" Target="slides/slide15.xml"/><Relationship Id="rId18" Type="http://schemas.openxmlformats.org/officeDocument/2006/relationships/slide" Target="slides/slide16.xml"/><Relationship Id="rId19" Type="http://schemas.openxmlformats.org/officeDocument/2006/relationships/slide" Target="slides/slide17.xml"/><Relationship Id="rId20" Type="http://schemas.openxmlformats.org/officeDocument/2006/relationships/slide" Target="slides/slide18.xml"/><Relationship Id="rId21" Type="http://schemas.openxmlformats.org/officeDocument/2006/relationships/slide" Target="slides/slide19.xml"/><Relationship Id="rId22" Type="http://schemas.openxmlformats.org/officeDocument/2006/relationships/slide" Target="slides/slide20.xml"/><Relationship Id="rId23" Type="http://schemas.openxmlformats.org/officeDocument/2006/relationships/slide" Target="slides/slide21.xml"/><Relationship Id="rId24" Type="http://schemas.openxmlformats.org/officeDocument/2006/relationships/slide" Target="slides/slide22.xml"/><Relationship Id="rId25" Type="http://schemas.openxmlformats.org/officeDocument/2006/relationships/slide" Target="slides/slide23.xml"/><Relationship Id="rId26" Type="http://schemas.openxmlformats.org/officeDocument/2006/relationships/tableStyles" Target="tableStyles.xml"/><Relationship Id="rId27" Type="http://schemas.openxmlformats.org/officeDocument/2006/relationships/presProps" Target="presProps.xml"/><Relationship Id="rId28" Type="http://schemas.openxmlformats.org/officeDocument/2006/relationships/viewProps" Target="viewProps.xml"/><Relationship Id="rId29" Type="http://schemas.openxmlformats.org/officeDocument/2006/relationships/theme" Target="theme/theme1.xml"/></Relationships>
</file>

<file path=ppt/notesMasters/_rels/notesMaster1.xml.rels><?xml version="1.0" encoding="UTF-8" standalone="yes"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</p:bgPr>
    </p:bg>
    <p:spTree>
      <p:nvGrpSpPr>
        <p:cNvPr id="7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11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1"/>
            <a:ext cx="3076575" cy="512763"/>
          </a:xfrm>
          <a:prstGeom prst="rect"/>
          <a:noFill/>
          <a:ln w="9525">
            <a:noFill/>
            <a:miter lim="800000"/>
            <a:headEnd/>
            <a:tailEnd/>
          </a:ln>
          <a:effectLst/>
        </p:spPr>
        <p:txBody>
          <a:bodyPr anchor="t" anchorCtr="0" bIns="45745" compatLnSpc="1" lIns="91492" numCol="1" rIns="91492" tIns="45745" vert="horz" wrap="square">
            <a:prstTxWarp prst="textNoShape"/>
          </a:bodyPr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1048712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1139" y="1"/>
            <a:ext cx="3076575" cy="512763"/>
          </a:xfrm>
          <a:prstGeom prst="rect"/>
          <a:noFill/>
          <a:ln w="9525">
            <a:noFill/>
            <a:miter lim="800000"/>
            <a:headEnd/>
            <a:tailEnd/>
          </a:ln>
          <a:effectLst/>
        </p:spPr>
        <p:txBody>
          <a:bodyPr anchor="t" anchorCtr="0" bIns="45745" compatLnSpc="1" lIns="91492" numCol="1" rIns="91492" tIns="45745" vert="horz" wrap="square">
            <a:prstTxWarp prst="textNoShape"/>
          </a:bodyPr>
          <a:lstStyle>
            <a:lvl1pPr algn="r">
              <a:defRPr sz="1100"/>
            </a:lvl1pPr>
          </a:lstStyle>
          <a:p>
            <a:endParaRPr lang="en-US"/>
          </a:p>
        </p:txBody>
      </p:sp>
      <p:sp>
        <p:nvSpPr>
          <p:cNvPr id="1048713" name="Rectangle 4"/>
          <p:cNvSpPr>
            <a:spLocks noChangeAspect="1" noRot="1" noGrp="1" noChangeArrowheads="1" noTextEdit="1"/>
          </p:cNvSpPr>
          <p:nvPr>
            <p:ph type="sldImg" idx="2"/>
          </p:nvPr>
        </p:nvSpPr>
        <p:spPr bwMode="auto">
          <a:xfrm>
            <a:off x="990600" y="766763"/>
            <a:ext cx="5118100" cy="3838575"/>
          </a:xfrm>
          <a:prstGeom prst="rect"/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1048714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9614" y="4862514"/>
            <a:ext cx="5680075" cy="4605337"/>
          </a:xfrm>
          <a:prstGeom prst="rect"/>
          <a:noFill/>
          <a:ln w="9525">
            <a:noFill/>
            <a:miter lim="800000"/>
            <a:headEnd/>
            <a:tailEnd/>
          </a:ln>
          <a:effectLst/>
        </p:spPr>
        <p:txBody>
          <a:bodyPr anchor="t" anchorCtr="0" bIns="45745" compatLnSpc="1" lIns="91492" numCol="1" rIns="91492" tIns="45745" vert="horz" wrap="square">
            <a:prstTxWarp prst="textNoShape"/>
          </a:bodyPr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48715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2" y="9720264"/>
            <a:ext cx="3076575" cy="512762"/>
          </a:xfrm>
          <a:prstGeom prst="rect"/>
          <a:noFill/>
          <a:ln w="9525">
            <a:noFill/>
            <a:miter lim="800000"/>
            <a:headEnd/>
            <a:tailEnd/>
          </a:ln>
          <a:effectLst/>
        </p:spPr>
        <p:txBody>
          <a:bodyPr anchor="b" anchorCtr="0" bIns="45745" compatLnSpc="1" lIns="91492" numCol="1" rIns="91492" tIns="45745" vert="horz" wrap="square">
            <a:prstTxWarp prst="textNoShape"/>
          </a:bodyPr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104871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1139" y="9720264"/>
            <a:ext cx="3076575" cy="512762"/>
          </a:xfrm>
          <a:prstGeom prst="rect"/>
          <a:noFill/>
          <a:ln w="9525">
            <a:noFill/>
            <a:miter lim="800000"/>
            <a:headEnd/>
            <a:tailEnd/>
          </a:ln>
          <a:effectLst/>
        </p:spPr>
        <p:txBody>
          <a:bodyPr anchor="b" anchorCtr="0" bIns="45745" compatLnSpc="1" lIns="91492" numCol="1" rIns="91492" tIns="45745" vert="horz" wrap="square">
            <a:prstTxWarp prst="textNoShape"/>
          </a:bodyPr>
          <a:lstStyle>
            <a:lvl1pPr algn="r">
              <a:defRPr sz="1100"/>
            </a:lvl1pPr>
          </a:lstStyle>
          <a:p>
            <a:fld id="{A9A0EA98-5831-4853-B862-C702E6EB345C}" type="slidenum">
              <a:rPr lang="en-US"/>
              <a:t>‹#›</a:t>
            </a:fld>
            <a:endParaRPr lang="en-US"/>
          </a:p>
        </p:txBody>
      </p:sp>
    </p:spTree>
  </p:cSld>
  <p:clrMap accent1="accent1" accent2="accent2" accent3="accent3" accent4="accent4" accent5="accent5" accent6="accent6" bg1="lt1" bg2="lt2" tx1="dk1" tx2="dk2" hlink="hlink" folHlink="folHlink"/>
  <p:notesStyle>
    <a:lvl1pPr algn="l" fontAlgn="base" rtl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algn="l" fontAlgn="base" marL="457200" rtl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algn="l" fontAlgn="base" marL="914400" rtl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algn="l" fontAlgn="base" marL="1371600" rtl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algn="l" fontAlgn="base" marL="1828800" rtl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algn="l" defTabSz="914400" eaLnBrk="1" hangingPunct="1" latinLnBrk="0" marL="2286000" rtl="0">
      <a:defRPr sz="1200" kern="12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sz="1200" kern="12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sz="1200" kern="12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itle">
  <p:cSld name="Титульный слайд">
    <p:spTree>
      <p:nvGrpSpPr>
        <p:cNvPr id="2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3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ru-RU" smtClean="0"/>
              <a:t>Образец заголовка</a:t>
            </a:r>
            <a:endParaRPr dirty="0" lang="en-US"/>
          </a:p>
        </p:txBody>
      </p:sp>
      <p:sp>
        <p:nvSpPr>
          <p:cNvPr id="1048584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algn="ctr" indent="0" marL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algn="ctr" indent="0" marL="457200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algn="ctr" indent="0" marL="914400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algn="ctr" indent="0" marL="1371600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algn="ctr" indent="0" marL="1828800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algn="ctr" indent="0" marL="2286000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algn="ctr" indent="0" marL="2743200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algn="ctr" indent="0" marL="3200400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algn="ctr" indent="0" marL="3657600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dirty="0" lang="en-US"/>
          </a:p>
        </p:txBody>
      </p:sp>
      <p:sp>
        <p:nvSpPr>
          <p:cNvPr id="1048585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5B106E36-FD25-4E2D-B0AA-010F637433A0}" type="datetimeFigureOut">
              <a:rPr lang="ru-RU" smtClean="0"/>
              <a:t>27.10.2017</a:t>
            </a:fld>
            <a:endParaRPr lang="ru-RU"/>
          </a:p>
        </p:txBody>
      </p:sp>
      <p:sp>
        <p:nvSpPr>
          <p:cNvPr id="1048586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  <p:sp>
        <p:nvSpPr>
          <p:cNvPr id="1048587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vertTx">
  <p:cSld name="Заголовок и вертикальный текст">
    <p:spTree>
      <p:nvGrpSpPr>
        <p:cNvPr id="6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84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ru-RU" smtClean="0"/>
              <a:t>Образец заголовка</a:t>
            </a:r>
            <a:endParaRPr dirty="0" lang="en-US"/>
          </a:p>
        </p:txBody>
      </p:sp>
      <p:sp>
        <p:nvSpPr>
          <p:cNvPr id="1048685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04868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5B106E36-FD25-4E2D-B0AA-010F637433A0}" type="datetimeFigureOut">
              <a:rPr lang="ru-RU" smtClean="0"/>
              <a:t>27.10.2017</a:t>
            </a:fld>
            <a:endParaRPr lang="ru-RU"/>
          </a:p>
        </p:txBody>
      </p:sp>
      <p:sp>
        <p:nvSpPr>
          <p:cNvPr id="104868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ru-RU"/>
          </a:p>
        </p:txBody>
      </p:sp>
      <p:sp>
        <p:nvSpPr>
          <p:cNvPr id="104868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vertTitleAndTx">
  <p:cSld name="Вертикальный заголовок и текст">
    <p:spTree>
      <p:nvGrpSpPr>
        <p:cNvPr id="6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73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p>
            <a:r>
              <a:rPr lang="ru-RU" smtClean="0"/>
              <a:t>Образец заголовка</a:t>
            </a:r>
            <a:endParaRPr dirty="0" lang="en-US"/>
          </a:p>
        </p:txBody>
      </p:sp>
      <p:sp>
        <p:nvSpPr>
          <p:cNvPr id="1048674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04867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5B106E36-FD25-4E2D-B0AA-010F637433A0}" type="datetimeFigureOut">
              <a:rPr lang="ru-RU" smtClean="0"/>
              <a:t>27.10.2017</a:t>
            </a:fld>
            <a:endParaRPr lang="ru-RU"/>
          </a:p>
        </p:txBody>
      </p:sp>
      <p:sp>
        <p:nvSpPr>
          <p:cNvPr id="104867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ru-RU"/>
          </a:p>
        </p:txBody>
      </p:sp>
      <p:sp>
        <p:nvSpPr>
          <p:cNvPr id="104867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Заголовок и объект">
    <p:spTree>
      <p:nvGrpSpPr>
        <p:cNvPr id="4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0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ru-RU" smtClean="0"/>
              <a:t>Образец заголовка</a:t>
            </a:r>
            <a:endParaRPr dirty="0" lang="en-US"/>
          </a:p>
        </p:txBody>
      </p:sp>
      <p:sp>
        <p:nvSpPr>
          <p:cNvPr id="104859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9pPr>
              <a:buFont typeface="Arial" pitchFamily="34" charset="0"/>
              <a:buChar char="•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dirty="0" lang="en-US" smtClean="0"/>
          </a:p>
        </p:txBody>
      </p:sp>
      <p:sp>
        <p:nvSpPr>
          <p:cNvPr id="104859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5B106E36-FD25-4E2D-B0AA-010F637433A0}" type="datetimeFigureOut">
              <a:rPr lang="ru-RU" smtClean="0"/>
              <a:t>27.10.2017</a:t>
            </a:fld>
            <a:endParaRPr lang="ru-RU"/>
          </a:p>
        </p:txBody>
      </p:sp>
      <p:sp>
        <p:nvSpPr>
          <p:cNvPr id="104859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ru-RU"/>
          </a:p>
        </p:txBody>
      </p:sp>
      <p:sp>
        <p:nvSpPr>
          <p:cNvPr id="104859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secHead">
  <p:cSld name="Заголовок раздела">
    <p:spTree>
      <p:nvGrpSpPr>
        <p:cNvPr id="7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89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eaLnBrk="1" hangingPunct="1" latinLnBrk="0" rtl="0">
              <a:lnSpc>
                <a:spcPct val="100000"/>
              </a:lnSpc>
              <a:spcBef>
                <a:spcPct val="0"/>
              </a:spcBef>
              <a:buNone/>
              <a:defRPr dirty="0" sz="4800" kern="1200" lang="en-US" smtClean="0">
                <a:solidFill>
                  <a:schemeClr val="tx2"/>
                </a:solidFill>
                <a:effectLst>
                  <a:outerShdw algn="t" blurRad="63500" dir="5400000" dist="38100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dirty="0" lang="en-US"/>
          </a:p>
        </p:txBody>
      </p:sp>
      <p:sp>
        <p:nvSpPr>
          <p:cNvPr id="1048690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algn="ctr" indent="0" marL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indent="0" marL="45720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indent="0" marL="9144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indent="0" marL="13716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indent="0" marL="18288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indent="0" marL="22860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indent="0" marL="27432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indent="0" marL="32004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indent="0" marL="36576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48691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5B106E36-FD25-4E2D-B0AA-010F637433A0}" type="datetimeFigureOut">
              <a:rPr lang="ru-RU" smtClean="0"/>
              <a:t>27.10.2017</a:t>
            </a:fld>
            <a:endParaRPr lang="ru-RU"/>
          </a:p>
        </p:txBody>
      </p:sp>
      <p:sp>
        <p:nvSpPr>
          <p:cNvPr id="1048692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ru-RU"/>
          </a:p>
        </p:txBody>
      </p:sp>
      <p:sp>
        <p:nvSpPr>
          <p:cNvPr id="1048693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  <p:sp>
        <p:nvSpPr>
          <p:cNvPr id="1048694" name="Oval 6"/>
          <p:cNvSpPr/>
          <p:nvPr/>
        </p:nvSpPr>
        <p:spPr>
          <a:xfrm>
            <a:off x="4495800" y="3924300"/>
            <a:ext cx="84772" cy="84772"/>
          </a:xfrm>
          <a:prstGeom prst="ellipse"/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lang="en-US"/>
          </a:p>
        </p:txBody>
      </p:sp>
      <p:sp>
        <p:nvSpPr>
          <p:cNvPr id="1048695" name="Oval 7"/>
          <p:cNvSpPr/>
          <p:nvPr/>
        </p:nvSpPr>
        <p:spPr>
          <a:xfrm>
            <a:off x="4695825" y="3924300"/>
            <a:ext cx="84772" cy="84772"/>
          </a:xfrm>
          <a:prstGeom prst="ellipse"/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lang="en-US"/>
          </a:p>
        </p:txBody>
      </p:sp>
      <p:sp>
        <p:nvSpPr>
          <p:cNvPr id="1048696" name="Oval 8"/>
          <p:cNvSpPr/>
          <p:nvPr/>
        </p:nvSpPr>
        <p:spPr>
          <a:xfrm>
            <a:off x="4296728" y="3924300"/>
            <a:ext cx="84772" cy="84772"/>
          </a:xfrm>
          <a:prstGeom prst="ellipse"/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woObj">
  <p:cSld name="Два объекта">
    <p:spTree>
      <p:nvGrpSpPr>
        <p:cNvPr id="4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6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48597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dirty="0" lang="en-US" smtClean="0"/>
          </a:p>
        </p:txBody>
      </p:sp>
      <p:sp>
        <p:nvSpPr>
          <p:cNvPr id="1048598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5B106E36-FD25-4E2D-B0AA-010F637433A0}" type="datetimeFigureOut">
              <a:rPr lang="ru-RU" smtClean="0"/>
              <a:t>27.10.2017</a:t>
            </a:fld>
            <a:endParaRPr lang="ru-RU"/>
          </a:p>
        </p:txBody>
      </p:sp>
      <p:sp>
        <p:nvSpPr>
          <p:cNvPr id="1048599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ru-RU"/>
          </a:p>
        </p:txBody>
      </p:sp>
      <p:sp>
        <p:nvSpPr>
          <p:cNvPr id="1048600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  <p:sp>
        <p:nvSpPr>
          <p:cNvPr id="1048601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woTxTwoObj">
  <p:cSld name="Сравнение">
    <p:spTree>
      <p:nvGrpSpPr>
        <p:cNvPr id="7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97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48698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algn="ctr" indent="0" marL="0">
              <a:buNone/>
              <a:defRPr b="0" sz="2400"/>
            </a:lvl1pPr>
            <a:lvl2pPr indent="0" marL="457200">
              <a:buNone/>
              <a:defRPr b="1" sz="2000"/>
            </a:lvl2pPr>
            <a:lvl3pPr indent="0" marL="914400">
              <a:buNone/>
              <a:defRPr b="1" sz="1800"/>
            </a:lvl3pPr>
            <a:lvl4pPr indent="0" marL="1371600">
              <a:buNone/>
              <a:defRPr b="1" sz="1600"/>
            </a:lvl4pPr>
            <a:lvl5pPr indent="0" marL="1828800">
              <a:buNone/>
              <a:defRPr b="1" sz="1600"/>
            </a:lvl5pPr>
            <a:lvl6pPr indent="0" marL="2286000">
              <a:buNone/>
              <a:defRPr b="1" sz="1600"/>
            </a:lvl6pPr>
            <a:lvl7pPr indent="0" marL="2743200">
              <a:buNone/>
              <a:defRPr b="1" sz="1600"/>
            </a:lvl7pPr>
            <a:lvl8pPr indent="0" marL="3200400">
              <a:buNone/>
              <a:defRPr b="1" sz="1600"/>
            </a:lvl8pPr>
            <a:lvl9pPr indent="0" marL="3657600">
              <a:buNone/>
              <a:defRPr b="1" sz="16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4869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algn="ctr" indent="0" marL="0">
              <a:buNone/>
              <a:defRPr b="0" sz="2400"/>
            </a:lvl1pPr>
            <a:lvl2pPr indent="0" marL="457200">
              <a:buNone/>
              <a:defRPr b="1" sz="2000"/>
            </a:lvl2pPr>
            <a:lvl3pPr indent="0" marL="914400">
              <a:buNone/>
              <a:defRPr b="1" sz="1800"/>
            </a:lvl3pPr>
            <a:lvl4pPr indent="0" marL="1371600">
              <a:buNone/>
              <a:defRPr b="1" sz="1600"/>
            </a:lvl4pPr>
            <a:lvl5pPr indent="0" marL="1828800">
              <a:buNone/>
              <a:defRPr b="1" sz="1600"/>
            </a:lvl5pPr>
            <a:lvl6pPr indent="0" marL="2286000">
              <a:buNone/>
              <a:defRPr b="1" sz="1600"/>
            </a:lvl6pPr>
            <a:lvl7pPr indent="0" marL="2743200">
              <a:buNone/>
              <a:defRPr b="1" sz="1600"/>
            </a:lvl7pPr>
            <a:lvl8pPr indent="0" marL="3200400">
              <a:buNone/>
              <a:defRPr b="1" sz="1600"/>
            </a:lvl8pPr>
            <a:lvl9pPr indent="0" marL="3657600">
              <a:buNone/>
              <a:defRPr b="1" sz="16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48700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5B106E36-FD25-4E2D-B0AA-010F637433A0}" type="datetimeFigureOut">
              <a:rPr lang="ru-RU" smtClean="0"/>
              <a:t>27.10.2017</a:t>
            </a:fld>
            <a:endParaRPr lang="ru-RU"/>
          </a:p>
        </p:txBody>
      </p:sp>
      <p:sp>
        <p:nvSpPr>
          <p:cNvPr id="1048701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ru-RU"/>
          </a:p>
        </p:txBody>
      </p:sp>
      <p:sp>
        <p:nvSpPr>
          <p:cNvPr id="1048702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  <p:sp>
        <p:nvSpPr>
          <p:cNvPr id="1048703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dirty="0" lang="en-US"/>
          </a:p>
        </p:txBody>
      </p:sp>
      <p:sp>
        <p:nvSpPr>
          <p:cNvPr id="1048704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dirty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itleOnly">
  <p:cSld name="Только заголовок">
    <p:spTree>
      <p:nvGrpSpPr>
        <p:cNvPr id="5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2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ru-RU" smtClean="0"/>
              <a:t>Образец заголовка</a:t>
            </a:r>
            <a:endParaRPr dirty="0" lang="en-US"/>
          </a:p>
        </p:txBody>
      </p:sp>
      <p:sp>
        <p:nvSpPr>
          <p:cNvPr id="104862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5B106E36-FD25-4E2D-B0AA-010F637433A0}" type="datetimeFigureOut">
              <a:rPr lang="ru-RU" smtClean="0"/>
              <a:t>27.10.2017</a:t>
            </a:fld>
            <a:endParaRPr lang="ru-RU"/>
          </a:p>
        </p:txBody>
      </p:sp>
      <p:sp>
        <p:nvSpPr>
          <p:cNvPr id="104862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ru-RU"/>
          </a:p>
        </p:txBody>
      </p:sp>
      <p:sp>
        <p:nvSpPr>
          <p:cNvPr id="104862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blank">
  <p:cSld name="Пустой слайд">
    <p:spTree>
      <p:nvGrpSpPr>
        <p:cNvPr id="5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8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5B106E36-FD25-4E2D-B0AA-010F637433A0}" type="datetimeFigureOut">
              <a:rPr lang="ru-RU" smtClean="0"/>
              <a:t>27.10.2017</a:t>
            </a:fld>
            <a:endParaRPr lang="ru-RU"/>
          </a:p>
        </p:txBody>
      </p:sp>
      <p:sp>
        <p:nvSpPr>
          <p:cNvPr id="1048619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ru-RU"/>
          </a:p>
        </p:txBody>
      </p:sp>
      <p:sp>
        <p:nvSpPr>
          <p:cNvPr id="1048620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Tx">
  <p:cSld name="Объект с подписью">
    <p:spTree>
      <p:nvGrpSpPr>
        <p:cNvPr id="7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05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b="0" sz="2800">
                <a:effectLst>
                  <a:outerShdw algn="t" blurRad="50800" dir="5400000" dist="25400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dirty="0" lang="en-US"/>
          </a:p>
        </p:txBody>
      </p:sp>
      <p:sp>
        <p:nvSpPr>
          <p:cNvPr id="1048706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dirty="0" lang="en-US"/>
          </a:p>
        </p:txBody>
      </p:sp>
      <p:sp>
        <p:nvSpPr>
          <p:cNvPr id="1048707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algn="ctr" indent="0" marL="0">
              <a:lnSpc>
                <a:spcPct val="125000"/>
              </a:lnSpc>
              <a:buNone/>
              <a:defRPr sz="1600"/>
            </a:lvl1pPr>
            <a:lvl2pPr indent="0" marL="457200">
              <a:buNone/>
              <a:defRPr sz="1200"/>
            </a:lvl2pPr>
            <a:lvl3pPr indent="0" marL="914400">
              <a:buNone/>
              <a:defRPr sz="1000"/>
            </a:lvl3pPr>
            <a:lvl4pPr indent="0" marL="1371600">
              <a:buNone/>
              <a:defRPr sz="900"/>
            </a:lvl4pPr>
            <a:lvl5pPr indent="0" marL="1828800">
              <a:buNone/>
              <a:defRPr sz="900"/>
            </a:lvl5pPr>
            <a:lvl6pPr indent="0" marL="2286000">
              <a:buNone/>
              <a:defRPr sz="900"/>
            </a:lvl6pPr>
            <a:lvl7pPr indent="0" marL="2743200">
              <a:buNone/>
              <a:defRPr sz="900"/>
            </a:lvl7pPr>
            <a:lvl8pPr indent="0" marL="3200400">
              <a:buNone/>
              <a:defRPr sz="900"/>
            </a:lvl8pPr>
            <a:lvl9pPr indent="0" marL="365760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48708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5B106E36-FD25-4E2D-B0AA-010F637433A0}" type="datetimeFigureOut">
              <a:rPr lang="ru-RU" smtClean="0"/>
              <a:t>27.10.2017</a:t>
            </a:fld>
            <a:endParaRPr lang="ru-RU"/>
          </a:p>
        </p:txBody>
      </p:sp>
      <p:sp>
        <p:nvSpPr>
          <p:cNvPr id="1048709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ru-RU"/>
          </a:p>
        </p:txBody>
      </p:sp>
      <p:sp>
        <p:nvSpPr>
          <p:cNvPr id="1048710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picTx">
  <p:cSld name="Рисунок с подписью">
    <p:spTree>
      <p:nvGrpSpPr>
        <p:cNvPr id="68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78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b="0" sz="2800"/>
            </a:lvl1pPr>
          </a:lstStyle>
          <a:p>
            <a:r>
              <a:rPr lang="ru-RU" smtClean="0"/>
              <a:t>Образец заголовка</a:t>
            </a:r>
            <a:endParaRPr dirty="0" lang="en-US"/>
          </a:p>
        </p:txBody>
      </p:sp>
      <p:sp>
        <p:nvSpPr>
          <p:cNvPr id="1048679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algn="ctr" blurRad="88900" dir="5400000" dist="50800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algn="ctr" indent="0" marL="0">
              <a:buNone/>
              <a:defRPr sz="3200"/>
            </a:lvl1pPr>
            <a:lvl2pPr indent="0" marL="457200">
              <a:buNone/>
              <a:defRPr sz="2800"/>
            </a:lvl2pPr>
            <a:lvl3pPr indent="0" marL="914400">
              <a:buNone/>
              <a:defRPr sz="2400"/>
            </a:lvl3pPr>
            <a:lvl4pPr indent="0" marL="1371600">
              <a:buNone/>
              <a:defRPr sz="2000"/>
            </a:lvl4pPr>
            <a:lvl5pPr indent="0" marL="1828800">
              <a:buNone/>
              <a:defRPr sz="2000"/>
            </a:lvl5pPr>
            <a:lvl6pPr indent="0" marL="2286000">
              <a:buNone/>
              <a:defRPr sz="2000"/>
            </a:lvl6pPr>
            <a:lvl7pPr indent="0" marL="2743200">
              <a:buNone/>
              <a:defRPr sz="2000"/>
            </a:lvl7pPr>
            <a:lvl8pPr indent="0" marL="3200400">
              <a:buNone/>
              <a:defRPr sz="2000"/>
            </a:lvl8pPr>
            <a:lvl9pPr indent="0" marL="365760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dirty="0" lang="en-US"/>
          </a:p>
        </p:txBody>
      </p:sp>
      <p:sp>
        <p:nvSpPr>
          <p:cNvPr id="1048680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algn="ctr" indent="0" marL="0">
              <a:buNone/>
              <a:defRPr sz="1600"/>
            </a:lvl1pPr>
            <a:lvl2pPr indent="0" marL="457200">
              <a:buNone/>
              <a:defRPr sz="1200"/>
            </a:lvl2pPr>
            <a:lvl3pPr indent="0" marL="914400">
              <a:buNone/>
              <a:defRPr sz="1000"/>
            </a:lvl3pPr>
            <a:lvl4pPr indent="0" marL="1371600">
              <a:buNone/>
              <a:defRPr sz="900"/>
            </a:lvl4pPr>
            <a:lvl5pPr indent="0" marL="1828800">
              <a:buNone/>
              <a:defRPr sz="900"/>
            </a:lvl5pPr>
            <a:lvl6pPr indent="0" marL="2286000">
              <a:buNone/>
              <a:defRPr sz="900"/>
            </a:lvl6pPr>
            <a:lvl7pPr indent="0" marL="2743200">
              <a:buNone/>
              <a:defRPr sz="900"/>
            </a:lvl7pPr>
            <a:lvl8pPr indent="0" marL="3200400">
              <a:buNone/>
              <a:defRPr sz="900"/>
            </a:lvl8pPr>
            <a:lvl9pPr indent="0" marL="365760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48681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5B106E36-FD25-4E2D-B0AA-010F637433A0}" type="datetimeFigureOut">
              <a:rPr lang="ru-RU" smtClean="0"/>
              <a:t>27.10.2017</a:t>
            </a:fld>
            <a:endParaRPr lang="ru-RU"/>
          </a:p>
        </p:txBody>
      </p:sp>
      <p:sp>
        <p:nvSpPr>
          <p:cNvPr id="1048682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ru-RU"/>
          </a:p>
        </p:txBody>
      </p:sp>
      <p:sp>
        <p:nvSpPr>
          <p:cNvPr id="1048683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76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/>
        </p:spPr>
        <p:txBody>
          <a:bodyPr anchor="b" bIns="45720" lIns="91440" rIns="91440" rtlCol="0" tIns="45720" vert="horz">
            <a:noAutofit/>
          </a:bodyPr>
          <a:p>
            <a:r>
              <a:rPr lang="ru-RU" smtClean="0"/>
              <a:t>Образец заголовка</a:t>
            </a:r>
            <a:endParaRPr dirty="0" lang="en-US"/>
          </a:p>
        </p:txBody>
      </p:sp>
      <p:sp>
        <p:nvSpPr>
          <p:cNvPr id="1048577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/>
        </p:spPr>
        <p:txBody>
          <a:bodyPr bIns="45720" lIns="91440" rIns="91440" rtlCol="0" tIns="45720" vert="horz">
            <a:normAutofit/>
          </a:bodyPr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dirty="0" lang="en-US" smtClean="0"/>
          </a:p>
        </p:txBody>
      </p:sp>
      <p:sp>
        <p:nvSpPr>
          <p:cNvPr id="1048578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/>
        </p:spPr>
        <p:txBody>
          <a:bodyPr anchor="ctr" bIns="45720" lIns="91440" rIns="45720" rtlCol="0" tIns="45720" vert="horz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5B106E36-FD25-4E2D-B0AA-010F637433A0}" type="datetimeFigureOut">
              <a:rPr lang="ru-RU" smtClean="0"/>
              <a:t>27.10.2017</a:t>
            </a:fld>
            <a:endParaRPr lang="ru-RU"/>
          </a:p>
        </p:txBody>
      </p:sp>
      <p:sp>
        <p:nvSpPr>
          <p:cNvPr id="104857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/>
        </p:spPr>
        <p:txBody>
          <a:bodyPr anchor="ctr" bIns="45720" lIns="45720" rIns="91440" rtlCol="0" tIns="45720" vert="horz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endParaRPr lang="ru-RU"/>
          </a:p>
        </p:txBody>
      </p:sp>
      <p:sp>
        <p:nvSpPr>
          <p:cNvPr id="104858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/>
        </p:spPr>
        <p:txBody>
          <a:bodyPr anchor="ctr" bIns="45720" lIns="27432" rIns="45720" rtlCol="0" tIns="45720" vert="horz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  <p:sp>
        <p:nvSpPr>
          <p:cNvPr id="1048581" name="Oval 6"/>
          <p:cNvSpPr/>
          <p:nvPr/>
        </p:nvSpPr>
        <p:spPr>
          <a:xfrm>
            <a:off x="8457760" y="6499384"/>
            <a:ext cx="84772" cy="84772"/>
          </a:xfrm>
          <a:prstGeom prst="ellipse"/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 defTabSz="914400" eaLnBrk="1" hangingPunct="1" latinLnBrk="0" marL="0" rtl="0"/>
            <a:endParaRPr sz="1800" kern="1200"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48582" name="Oval 7"/>
          <p:cNvSpPr/>
          <p:nvPr/>
        </p:nvSpPr>
        <p:spPr>
          <a:xfrm>
            <a:off x="569119" y="6499384"/>
            <a:ext cx="84772" cy="84772"/>
          </a:xfrm>
          <a:prstGeom prst="ellipse"/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lang="en-US"/>
          </a:p>
        </p:txBody>
      </p:sp>
    </p:spTree>
  </p:cSld>
  <p:clrMap accent1="accent1" accent2="accent2" accent3="accent3" accent4="accent4" accent5="accent5" accent6="accent6" bg1="lt1" bg2="lt2" tx1="dk1" tx2="dk2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eaLnBrk="1" hangingPunct="1" latinLnBrk="0" rtl="0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algn="t" blurRad="63500" dir="5400000" dist="38100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algn="l" defTabSz="914400" eaLnBrk="1" hangingPunct="1" indent="-342900" latinLnBrk="0" marL="342900" rtl="0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algn="l" defTabSz="914400" eaLnBrk="1" hangingPunct="1" indent="-285750" latinLnBrk="0" marL="742950" rtl="0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algn="l" defTabSz="914400" eaLnBrk="1" hangingPunct="1" indent="-228600" latinLnBrk="0" marL="1143000" rtl="0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algn="l" defTabSz="914400" eaLnBrk="1" hangingPunct="1" indent="-228600" latinLnBrk="0" marL="1600200" rtl="0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algn="l" defTabSz="914400" eaLnBrk="1" hangingPunct="1" indent="-228600" latinLnBrk="0" marL="2057400" rtl="0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algn="l" defTabSz="914400" eaLnBrk="1" hangingPunct="1" indent="-228600" latinLnBrk="0" marL="2514600" rtl="0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algn="l" defTabSz="914400" eaLnBrk="1" hangingPunct="1" indent="-228600" latinLnBrk="0" marL="2971800" rtl="0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algn="l" defTabSz="914400" eaLnBrk="1" hangingPunct="1" indent="-228600" latinLnBrk="0" marL="3429000" rtl="0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algn="l" defTabSz="914400" eaLnBrk="1" hangingPunct="1" indent="-228600" latinLnBrk="0" marL="3886200" rtl="0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algn="l" defTabSz="914400" eaLnBrk="1" hangingPunct="1" latinLnBrk="0" marL="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algn="l" defTabSz="914400" eaLnBrk="1" hangingPunct="1" latinLnBrk="0" marL="4572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algn="l" defTabSz="914400" eaLnBrk="1" hangingPunct="1" latinLnBrk="0" marL="9144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algn="l" defTabSz="914400" eaLnBrk="1" hangingPunct="1" latinLnBrk="0" marL="13716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algn="l" defTabSz="914400" eaLnBrk="1" hangingPunct="1" latinLnBrk="0" marL="18288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algn="l" defTabSz="914400" eaLnBrk="1" hangingPunct="1" latinLnBrk="0" marL="22860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latinLnBrk="0" marL="27432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latinLnBrk="0" marL="32004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latinLnBrk="0" marL="36576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image" Target="../media/image2.jpeg"/><Relationship Id="rId2" Type="http://schemas.openxmlformats.org/officeDocument/2006/relationships/slideLayout" Target="../slideLayouts/slideLayout1.xml"/></Relationships>
</file>

<file path=ppt/slides/_rels/slide10.xml.rels><?xml version="1.0" encoding="UTF-8" standalone="yes"?>
<Relationships xmlns="http://schemas.openxmlformats.org/package/2006/relationships"><Relationship Id="rId1" Type="http://schemas.openxmlformats.org/officeDocument/2006/relationships/image" Target="../media/image6.jpeg"/><Relationship Id="rId2" Type="http://schemas.openxmlformats.org/officeDocument/2006/relationships/image" Target="../media/image5.jpeg"/><Relationship Id="rId3" Type="http://schemas.openxmlformats.org/officeDocument/2006/relationships/image" Target="../media/image7.jpeg"/><Relationship Id="rId4" Type="http://schemas.openxmlformats.org/officeDocument/2006/relationships/slideLayout" Target="../slideLayouts/slideLayout2.xml"/></Relationships>
</file>

<file path=ppt/slides/_rels/slide11.xml.rels><?xml version="1.0" encoding="UTF-8" standalone="yes"?>
<Relationships xmlns="http://schemas.openxmlformats.org/package/2006/relationships"><Relationship Id="rId1" Type="http://schemas.openxmlformats.org/officeDocument/2006/relationships/image" Target="../media/image6.jpeg"/><Relationship Id="rId2" Type="http://schemas.openxmlformats.org/officeDocument/2006/relationships/image" Target="../media/image7.jpeg"/><Relationship Id="rId3" Type="http://schemas.openxmlformats.org/officeDocument/2006/relationships/image" Target="../media/image5.jpeg"/><Relationship Id="rId4" Type="http://schemas.openxmlformats.org/officeDocument/2006/relationships/slideLayout" Target="../slideLayouts/slideLayout7.xml"/></Relationships>
</file>

<file path=ppt/slides/_rels/slide12.xml.rels><?xml version="1.0" encoding="UTF-8" standalone="yes"?>
<Relationships xmlns="http://schemas.openxmlformats.org/package/2006/relationships"><Relationship Id="rId1" Type="http://schemas.openxmlformats.org/officeDocument/2006/relationships/image" Target="../media/image6.jpeg"/><Relationship Id="rId2" Type="http://schemas.openxmlformats.org/officeDocument/2006/relationships/image" Target="../media/image7.jpeg"/><Relationship Id="rId3" Type="http://schemas.openxmlformats.org/officeDocument/2006/relationships/image" Target="../media/image5.jpeg"/><Relationship Id="rId4" Type="http://schemas.openxmlformats.org/officeDocument/2006/relationships/slideLayout" Target="../slideLayouts/slideLayout7.xml"/></Relationships>
</file>

<file path=ppt/slides/_rels/slide13.xml.rels><?xml version="1.0" encoding="UTF-8" standalone="yes"?>
<Relationships xmlns="http://schemas.openxmlformats.org/package/2006/relationships"><Relationship Id="rId1" Type="http://schemas.openxmlformats.org/officeDocument/2006/relationships/image" Target="../media/image5.jpeg"/><Relationship Id="rId2" Type="http://schemas.openxmlformats.org/officeDocument/2006/relationships/slideLayout" Target="../slideLayouts/slideLayout6.xml"/></Relationships>
</file>

<file path=ppt/slides/_rels/slide14.xml.rels><?xml version="1.0" encoding="UTF-8" standalone="yes"?>
<Relationships xmlns="http://schemas.openxmlformats.org/package/2006/relationships"><Relationship Id="rId1" Type="http://schemas.openxmlformats.org/officeDocument/2006/relationships/image" Target="../media/image5.jpeg"/><Relationship Id="rId2" Type="http://schemas.openxmlformats.org/officeDocument/2006/relationships/image" Target="../media/image2.jpeg"/><Relationship Id="rId3" Type="http://schemas.openxmlformats.org/officeDocument/2006/relationships/image" Target="../media/image3.jpeg"/><Relationship Id="rId4" Type="http://schemas.openxmlformats.org/officeDocument/2006/relationships/image" Target="../media/image4.jpeg"/><Relationship Id="rId5" Type="http://schemas.openxmlformats.org/officeDocument/2006/relationships/slideLayout" Target="../slideLayouts/slideLayout4.xml"/></Relationships>
</file>

<file path=ppt/slides/_rels/slide15.xml.rels><?xml version="1.0" encoding="UTF-8" standalone="yes"?>
<Relationships xmlns="http://schemas.openxmlformats.org/package/2006/relationships"><Relationship Id="rId1" Type="http://schemas.openxmlformats.org/officeDocument/2006/relationships/image" Target="../media/image8.jpeg"/><Relationship Id="rId2" Type="http://schemas.openxmlformats.org/officeDocument/2006/relationships/image" Target="../media/image2.jpeg"/><Relationship Id="rId3" Type="http://schemas.openxmlformats.org/officeDocument/2006/relationships/slideLayout" Target="../slideLayouts/slideLayout4.xml"/></Relationships>
</file>

<file path=ppt/slides/_rels/slide16.xml.rels><?xml version="1.0" encoding="UTF-8" standalone="yes"?>
<Relationships xmlns="http://schemas.openxmlformats.org/package/2006/relationships"><Relationship Id="rId1" Type="http://schemas.openxmlformats.org/officeDocument/2006/relationships/image" Target="../media/image2.jpeg"/><Relationship Id="rId2" Type="http://schemas.openxmlformats.org/officeDocument/2006/relationships/slideLayout" Target="../slideLayouts/slideLayout2.xml"/></Relationships>
</file>

<file path=ppt/slides/_rels/slide17.xml.rels><?xml version="1.0" encoding="UTF-8" standalone="yes"?>
<Relationships xmlns="http://schemas.openxmlformats.org/package/2006/relationships"><Relationship Id="rId1" Type="http://schemas.openxmlformats.org/officeDocument/2006/relationships/image" Target="../media/image2.jpeg"/><Relationship Id="rId2" Type="http://schemas.openxmlformats.org/officeDocument/2006/relationships/slideLayout" Target="../slideLayouts/slideLayout7.xml"/></Relationships>
</file>

<file path=ppt/slides/_rels/slide18.xml.rels><?xml version="1.0" encoding="UTF-8" standalone="yes"?>
<Relationships xmlns="http://schemas.openxmlformats.org/package/2006/relationships"><Relationship Id="rId1" Type="http://schemas.openxmlformats.org/officeDocument/2006/relationships/image" Target="../media/image2.jpeg"/><Relationship Id="rId2" Type="http://schemas.openxmlformats.org/officeDocument/2006/relationships/slideLayout" Target="../slideLayouts/slideLayout7.xml"/></Relationships>
</file>

<file path=ppt/slides/_rels/slide19.xml.rels><?xml version="1.0" encoding="UTF-8" standalone="yes"?>
<Relationships xmlns="http://schemas.openxmlformats.org/package/2006/relationships"><Relationship Id="rId1" Type="http://schemas.openxmlformats.org/officeDocument/2006/relationships/image" Target="../media/image2.jpeg"/><Relationship Id="rId2" Type="http://schemas.openxmlformats.org/officeDocument/2006/relationships/slideLayout" Target="../slideLayouts/slideLayout7.xml"/></Relationships>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image" Target="../media/image3.jpeg"/><Relationship Id="rId2" Type="http://schemas.openxmlformats.org/officeDocument/2006/relationships/slideLayout" Target="../slideLayouts/slideLayout2.xml"/></Relationships>
</file>

<file path=ppt/slides/_rels/slide20.xml.rels><?xml version="1.0" encoding="UTF-8" standalone="yes"?>
<Relationships xmlns="http://schemas.openxmlformats.org/package/2006/relationships"><Relationship Id="rId1" Type="http://schemas.openxmlformats.org/officeDocument/2006/relationships/image" Target="../media/image2.jpeg"/><Relationship Id="rId2" Type="http://schemas.openxmlformats.org/officeDocument/2006/relationships/slideLayout" Target="../slideLayouts/slideLayout7.xml"/></Relationships>
</file>

<file path=ppt/slides/_rels/slide21.xml.rels><?xml version="1.0" encoding="UTF-8" standalone="yes"?>
<Relationships xmlns="http://schemas.openxmlformats.org/package/2006/relationships"><Relationship Id="rId1" Type="http://schemas.openxmlformats.org/officeDocument/2006/relationships/image" Target="../media/image4.jpeg"/><Relationship Id="rId2" Type="http://schemas.openxmlformats.org/officeDocument/2006/relationships/image" Target="../media/image2.jpeg"/><Relationship Id="rId3" Type="http://schemas.openxmlformats.org/officeDocument/2006/relationships/image" Target="../media/image3.jpeg"/><Relationship Id="rId4" Type="http://schemas.openxmlformats.org/officeDocument/2006/relationships/image" Target="../media/image5.jpeg"/><Relationship Id="rId5" Type="http://schemas.openxmlformats.org/officeDocument/2006/relationships/image" Target="../media/image8.jpeg"/><Relationship Id="rId6" Type="http://schemas.openxmlformats.org/officeDocument/2006/relationships/slideLayout" Target="../slideLayouts/slideLayout4.xml"/></Relationships>
</file>

<file path=ppt/slides/_rels/slide22.xml.rels><?xml version="1.0" encoding="UTF-8" standalone="yes"?>
<Relationships xmlns="http://schemas.openxmlformats.org/package/2006/relationships"><Relationship Id="rId1" Type="http://schemas.openxmlformats.org/officeDocument/2006/relationships/image" Target="../media/image9.jpeg"/><Relationship Id="rId2" Type="http://schemas.openxmlformats.org/officeDocument/2006/relationships/image" Target="../media/image2.jpeg"/><Relationship Id="rId3" Type="http://schemas.openxmlformats.org/officeDocument/2006/relationships/slideLayout" Target="../slideLayouts/slideLayout4.xml"/></Relationships>
</file>

<file path=ppt/slides/_rels/slide23.xml.rels><?xml version="1.0" encoding="UTF-8" standalone="yes"?>
<Relationships xmlns="http://schemas.openxmlformats.org/package/2006/relationships"><Relationship Id="rId1" Type="http://schemas.openxmlformats.org/officeDocument/2006/relationships/image" Target="../media/image5.jpeg"/><Relationship Id="rId2" Type="http://schemas.openxmlformats.org/officeDocument/2006/relationships/image" Target="../media/image10.jpeg"/><Relationship Id="rId3" Type="http://schemas.openxmlformats.org/officeDocument/2006/relationships/image" Target="../media/image9.jpeg"/><Relationship Id="rId4" Type="http://schemas.openxmlformats.org/officeDocument/2006/relationships/image" Target="../media/image8.jpeg"/><Relationship Id="rId5" Type="http://schemas.openxmlformats.org/officeDocument/2006/relationships/image" Target="../media/image4.jpeg"/><Relationship Id="rId6" Type="http://schemas.openxmlformats.org/officeDocument/2006/relationships/image" Target="../media/image3.jpeg"/><Relationship Id="rId7" Type="http://schemas.openxmlformats.org/officeDocument/2006/relationships/slideLayout" Target="../slideLayouts/slideLayout4.xml"/></Relationships>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image" Target="../media/image4.jpeg"/><Relationship Id="rId2" Type="http://schemas.openxmlformats.org/officeDocument/2006/relationships/image" Target="../media/image2.jpeg"/><Relationship Id="rId3" Type="http://schemas.openxmlformats.org/officeDocument/2006/relationships/slideLayout" Target="../slideLayouts/slideLayout4.xml"/></Relationships>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image" Target="../media/image4.jpeg"/><Relationship Id="rId2" Type="http://schemas.openxmlformats.org/officeDocument/2006/relationships/image" Target="../media/image2.jpeg"/><Relationship Id="rId3" Type="http://schemas.openxmlformats.org/officeDocument/2006/relationships/slideLayout" Target="../slideLayouts/slideLayout4.xml"/></Relationships>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image" Target="../media/image4.jpeg"/><Relationship Id="rId2" Type="http://schemas.openxmlformats.org/officeDocument/2006/relationships/image" Target="../media/image2.jpeg"/><Relationship Id="rId3" Type="http://schemas.openxmlformats.org/officeDocument/2006/relationships/slideLayout" Target="../slideLayouts/slideLayout4.xml"/></Relationships>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image" Target="../media/image3.jpeg"/><Relationship Id="rId2" Type="http://schemas.openxmlformats.org/officeDocument/2006/relationships/image" Target="../media/image2.jpeg"/><Relationship Id="rId3" Type="http://schemas.openxmlformats.org/officeDocument/2006/relationships/slideLayout" Target="../slideLayouts/slideLayout4.xml"/></Relationships>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image" Target="../media/image3.jpeg"/><Relationship Id="rId2" Type="http://schemas.openxmlformats.org/officeDocument/2006/relationships/slideLayout" Target="../slideLayouts/slideLayout2.xml"/></Relationships>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image" Target="../media/image3.jpeg"/><Relationship Id="rId2" Type="http://schemas.openxmlformats.org/officeDocument/2006/relationships/image" Target="../media/image4.jpeg"/><Relationship Id="rId3" Type="http://schemas.openxmlformats.org/officeDocument/2006/relationships/image" Target="../media/image2.jpeg"/><Relationship Id="rId4" Type="http://schemas.openxmlformats.org/officeDocument/2006/relationships/slideLayout" Target="../slideLayouts/slideLayout4.xml"/></Relationships>
</file>

<file path=ppt/slides/_rels/slide9.xml.rels><?xml version="1.0" encoding="UTF-8" standalone="yes"?>
<Relationships xmlns="http://schemas.openxmlformats.org/package/2006/relationships"><Relationship Id="rId1" Type="http://schemas.openxmlformats.org/officeDocument/2006/relationships/image" Target="../media/image2.jpeg"/><Relationship Id="rId2" Type="http://schemas.openxmlformats.org/officeDocument/2006/relationships/image" Target="../media/image5.jpeg"/><Relationship Id="rId3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8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02258" y="2153946"/>
            <a:ext cx="8146205" cy="4083366"/>
          </a:xfrm>
        </p:spPr>
        <p:txBody>
          <a:bodyPr>
            <a:normAutofit/>
          </a:bodyPr>
          <a:p>
            <a:r>
              <a:rPr dirty="0" lang="ru-RU" smtClean="0"/>
              <a:t> </a:t>
            </a:r>
            <a:r>
              <a:rPr b="1" dirty="0" lang="ru-RU" smtClean="0"/>
              <a:t>формировани</a:t>
            </a:r>
            <a:r>
              <a:rPr b="1" dirty="0" lang="ru" smtClean="0"/>
              <a:t>е</a:t>
            </a:r>
            <a:r>
              <a:rPr b="1" dirty="0" lang="ru-RU" smtClean="0"/>
              <a:t> элементарных математических представлений</a:t>
            </a:r>
            <a:r>
              <a:rPr altLang="ru" b="1" dirty="0" lang="en-US" smtClean="0"/>
              <a:t> </a:t>
            </a:r>
            <a:r>
              <a:rPr altLang="ru" b="1" dirty="0" lang="ru" smtClean="0"/>
              <a:t>в</a:t>
            </a:r>
            <a:r>
              <a:rPr altLang="ru" b="1" dirty="0" lang="en-US" smtClean="0"/>
              <a:t> </a:t>
            </a:r>
            <a:r>
              <a:rPr altLang="ru" b="1" dirty="0" lang="ru" smtClean="0"/>
              <a:t>с</a:t>
            </a:r>
            <a:r>
              <a:rPr altLang="ru" b="1" dirty="0" lang="ru" smtClean="0"/>
              <a:t>р</a:t>
            </a:r>
            <a:r>
              <a:rPr altLang="ru" b="1" dirty="0" lang="ru" smtClean="0"/>
              <a:t>е</a:t>
            </a:r>
            <a:r>
              <a:rPr altLang="ru" b="1" dirty="0" lang="ru" smtClean="0"/>
              <a:t>д</a:t>
            </a:r>
            <a:r>
              <a:rPr altLang="ru" b="1" dirty="0" lang="ru" smtClean="0"/>
              <a:t>н</a:t>
            </a:r>
            <a:r>
              <a:rPr altLang="ru" b="1" dirty="0" lang="ru" smtClean="0"/>
              <a:t>е</a:t>
            </a:r>
            <a:r>
              <a:rPr altLang="ru" b="1" dirty="0" lang="ru" smtClean="0"/>
              <a:t>й</a:t>
            </a:r>
            <a:r>
              <a:rPr altLang="ru" b="1" dirty="0" lang="en-US" smtClean="0"/>
              <a:t> </a:t>
            </a:r>
            <a:r>
              <a:rPr altLang="ru" b="1" dirty="0" lang="ru" smtClean="0"/>
              <a:t>г</a:t>
            </a:r>
            <a:r>
              <a:rPr altLang="ru" b="1" dirty="0" lang="ru" smtClean="0"/>
              <a:t>р</a:t>
            </a:r>
            <a:r>
              <a:rPr altLang="ru" b="1" dirty="0" lang="ru" smtClean="0"/>
              <a:t>у</a:t>
            </a:r>
            <a:r>
              <a:rPr altLang="ru" b="1" dirty="0" lang="ru" smtClean="0"/>
              <a:t>п</a:t>
            </a:r>
            <a:r>
              <a:rPr altLang="ru" b="1" dirty="0" lang="ru" smtClean="0"/>
              <a:t>п</a:t>
            </a:r>
            <a:r>
              <a:rPr altLang="ru" b="1" dirty="0" lang="ru" smtClean="0"/>
              <a:t>е</a:t>
            </a:r>
            <a:endParaRPr altLang="en-US" lang="zh-CN"/>
          </a:p>
          <a:p>
            <a:endParaRPr dirty="0" sz="1100" lang="ru-RU">
              <a:solidFill>
                <a:prstClr val="black">
                  <a:tint val="75000"/>
                </a:prstClr>
              </a:solidFill>
            </a:endParaRPr>
          </a:p>
          <a:p>
            <a:r>
              <a:rPr b="1" dirty="0" sz="1100" lang="ru-RU" smtClean="0"/>
              <a:t>   </a:t>
            </a:r>
          </a:p>
          <a:p>
            <a:r>
              <a:rPr b="1" dirty="0" sz="1100" lang="ru-RU" smtClean="0"/>
              <a:t>                                                                                                                                                                                                  </a:t>
            </a:r>
            <a:endParaRPr dirty="0" sz="1100" lang="ru-RU"/>
          </a:p>
        </p:txBody>
      </p:sp>
      <p:sp>
        <p:nvSpPr>
          <p:cNvPr id="1048589" name="Прямоугольник 3"/>
          <p:cNvSpPr/>
          <p:nvPr/>
        </p:nvSpPr>
        <p:spPr>
          <a:xfrm>
            <a:off x="1071538" y="857232"/>
            <a:ext cx="6929486" cy="1285240"/>
          </a:xfrm>
          <a:prstGeom prst="rect"/>
          <a:noFill/>
        </p:spPr>
        <p:txBody>
          <a:bodyPr bIns="45720" lIns="91440" rIns="91440" tIns="45720" wrap="square">
            <a:spAutoFit/>
            <a:scene3d>
              <a:camera prst="orthographicFront"/>
              <a:lightRig dir="tl" rig="glow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p>
            <a:pPr algn="ctr"/>
            <a:r>
              <a:rPr b="1" dirty="0" sz="4000" lang="ru-RU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algn="tl" blurRad="80000" dir="5040000" dist="40000">
                    <a:srgbClr val="000000">
                      <a:alpha val="30000"/>
                    </a:srgbClr>
                  </a:outerShdw>
                </a:effectLst>
              </a:rPr>
              <a:t>Путешествие в сказку</a:t>
            </a:r>
          </a:p>
          <a:p>
            <a:pPr algn="ctr"/>
            <a:r>
              <a:rPr b="1" dirty="0" sz="4000" lang="ru-RU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algn="tl" blurRad="50800" dir="5460000" dist="39000">
                    <a:srgbClr val="000000">
                      <a:alpha val="38000"/>
                    </a:srgbClr>
                  </a:outerShdw>
                </a:effectLst>
              </a:rPr>
              <a:t>«Теремок»</a:t>
            </a:r>
            <a:endParaRPr b="1" dirty="0" sz="4000" lang="ru-RU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algn="tl" blurRad="80000" dir="5040000" dist="40000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2097152" name="Рисунок 5" descr="загружено.jpg"/>
          <p:cNvPicPr>
            <a:picLocks noChangeAspect="1"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>
            <a:off x="539552" y="4077072"/>
            <a:ext cx="2885885" cy="2448272"/>
          </a:xfrm>
          <a:prstGeom prst="rect"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5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68" name="Рисунок 11" descr="images.jpg"/>
          <p:cNvPicPr>
            <a:picLocks noChangeAspect="1"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>
            <a:off x="571472" y="3357562"/>
            <a:ext cx="2428892" cy="2550891"/>
          </a:xfrm>
          <a:prstGeom prst="rect"/>
        </p:spPr>
      </p:pic>
      <p:pic>
        <p:nvPicPr>
          <p:cNvPr id="2097169" name="Содержимое 3" descr="загружено (3).jpg"/>
          <p:cNvPicPr>
            <a:picLocks noChangeAspect="1" noGrp="1"/>
          </p:cNvPicPr>
          <p:nvPr>
            <p:ph idx="1"/>
          </p:nvPr>
        </p:nvPicPr>
        <p:blipFill>
          <a:blip xmlns:r="http://schemas.openxmlformats.org/officeDocument/2006/relationships" r:embed="rId2"/>
          <a:stretch>
            <a:fillRect/>
          </a:stretch>
        </p:blipFill>
        <p:spPr>
          <a:xfrm>
            <a:off x="6515099" y="4767263"/>
            <a:ext cx="2476500" cy="1847850"/>
          </a:xfrm>
        </p:spPr>
      </p:pic>
      <p:pic>
        <p:nvPicPr>
          <p:cNvPr id="2097170" name="Рисунок 4" descr="images.jpg"/>
          <p:cNvPicPr>
            <a:picLocks noChangeAspect="1"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>
            <a:off x="285720" y="1286077"/>
            <a:ext cx="1836578" cy="1928826"/>
          </a:xfrm>
          <a:prstGeom prst="rect"/>
        </p:spPr>
      </p:pic>
      <p:pic>
        <p:nvPicPr>
          <p:cNvPr id="2097171" name="Рисунок 5" descr="images.jpg"/>
          <p:cNvPicPr>
            <a:picLocks noChangeAspect="1"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>
            <a:off x="5500694" y="1285860"/>
            <a:ext cx="2085975" cy="2190750"/>
          </a:xfrm>
          <a:prstGeom prst="rect"/>
        </p:spPr>
      </p:pic>
      <p:pic>
        <p:nvPicPr>
          <p:cNvPr id="2097172" name="Рисунок 6" descr="images.jpg"/>
          <p:cNvPicPr>
            <a:picLocks noChangeAspect="1"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>
            <a:off x="2643174" y="1071546"/>
            <a:ext cx="2312728" cy="2428892"/>
          </a:xfrm>
          <a:prstGeom prst="rect"/>
        </p:spPr>
      </p:pic>
      <p:pic>
        <p:nvPicPr>
          <p:cNvPr id="2097173" name="Рисунок 7" descr="загружено (4).jpg"/>
          <p:cNvPicPr>
            <a:picLocks noChangeAspect="1"/>
          </p:cNvPicPr>
          <p:nvPr/>
        </p:nvPicPr>
        <p:blipFill>
          <a:blip xmlns:r="http://schemas.openxmlformats.org/officeDocument/2006/relationships" r:embed="rId3"/>
          <a:stretch>
            <a:fillRect/>
          </a:stretch>
        </p:blipFill>
        <p:spPr>
          <a:xfrm>
            <a:off x="1928794" y="2643182"/>
            <a:ext cx="762000" cy="895350"/>
          </a:xfrm>
          <a:prstGeom prst="rect"/>
        </p:spPr>
      </p:pic>
      <p:pic>
        <p:nvPicPr>
          <p:cNvPr id="2097174" name="Рисунок 8" descr="загружено (4).jpg"/>
          <p:cNvPicPr>
            <a:picLocks noChangeAspect="1"/>
          </p:cNvPicPr>
          <p:nvPr/>
        </p:nvPicPr>
        <p:blipFill>
          <a:blip xmlns:r="http://schemas.openxmlformats.org/officeDocument/2006/relationships" r:embed="rId3"/>
          <a:stretch>
            <a:fillRect/>
          </a:stretch>
        </p:blipFill>
        <p:spPr>
          <a:xfrm>
            <a:off x="4643438" y="2214554"/>
            <a:ext cx="762000" cy="895350"/>
          </a:xfrm>
          <a:prstGeom prst="rect"/>
        </p:spPr>
      </p:pic>
      <p:pic>
        <p:nvPicPr>
          <p:cNvPr id="2097175" name="Рисунок 9" descr="загружено (4).jpg"/>
          <p:cNvPicPr>
            <a:picLocks noChangeAspect="1"/>
          </p:cNvPicPr>
          <p:nvPr/>
        </p:nvPicPr>
        <p:blipFill>
          <a:blip xmlns:r="http://schemas.openxmlformats.org/officeDocument/2006/relationships" r:embed="rId3"/>
          <a:stretch>
            <a:fillRect/>
          </a:stretch>
        </p:blipFill>
        <p:spPr>
          <a:xfrm>
            <a:off x="7429520" y="2214554"/>
            <a:ext cx="762000" cy="895350"/>
          </a:xfrm>
          <a:prstGeom prst="rect"/>
        </p:spPr>
      </p:pic>
      <p:pic>
        <p:nvPicPr>
          <p:cNvPr id="2097176" name="Рисунок 10" descr="загружено (4).jpg"/>
          <p:cNvPicPr>
            <a:picLocks noChangeAspect="1"/>
          </p:cNvPicPr>
          <p:nvPr/>
        </p:nvPicPr>
        <p:blipFill>
          <a:blip xmlns:r="http://schemas.openxmlformats.org/officeDocument/2006/relationships" r:embed="rId3"/>
          <a:stretch>
            <a:fillRect/>
          </a:stretch>
        </p:blipFill>
        <p:spPr>
          <a:xfrm>
            <a:off x="2643174" y="5072074"/>
            <a:ext cx="762000" cy="895350"/>
          </a:xfrm>
          <a:prstGeom prst="rect"/>
        </p:spPr>
      </p:pic>
      <p:pic>
        <p:nvPicPr>
          <p:cNvPr id="2097177" name="Рисунок 12" descr="images.jpg"/>
          <p:cNvPicPr>
            <a:picLocks noChangeAspect="1"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>
            <a:off x="4429124" y="3500438"/>
            <a:ext cx="2085975" cy="2190750"/>
          </a:xfrm>
          <a:prstGeom prst="rect"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5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78" name="Рисунок 1" descr="images.jpg"/>
          <p:cNvPicPr>
            <a:picLocks noChangeAspect="1"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>
            <a:off x="571472" y="928670"/>
            <a:ext cx="2000264" cy="2100734"/>
          </a:xfrm>
          <a:prstGeom prst="rect"/>
        </p:spPr>
      </p:pic>
      <p:pic>
        <p:nvPicPr>
          <p:cNvPr id="2097179" name="Рисунок 2" descr="images.jpg"/>
          <p:cNvPicPr>
            <a:picLocks noChangeAspect="1"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>
            <a:off x="3071802" y="571480"/>
            <a:ext cx="2428892" cy="2550891"/>
          </a:xfrm>
          <a:prstGeom prst="rect"/>
        </p:spPr>
      </p:pic>
      <p:pic>
        <p:nvPicPr>
          <p:cNvPr id="2097180" name="Рисунок 4" descr="images.jpg"/>
          <p:cNvPicPr>
            <a:picLocks noChangeAspect="1"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>
            <a:off x="6000760" y="857232"/>
            <a:ext cx="2085975" cy="2190750"/>
          </a:xfrm>
          <a:prstGeom prst="rect"/>
        </p:spPr>
      </p:pic>
      <p:pic>
        <p:nvPicPr>
          <p:cNvPr id="2097181" name="Рисунок 5" descr="images.jpg"/>
          <p:cNvPicPr>
            <a:picLocks noChangeAspect="1"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>
            <a:off x="1285852" y="3500438"/>
            <a:ext cx="2085975" cy="2190750"/>
          </a:xfrm>
          <a:prstGeom prst="rect"/>
        </p:spPr>
      </p:pic>
      <p:pic>
        <p:nvPicPr>
          <p:cNvPr id="2097182" name="Рисунок 6" descr="images.jpg"/>
          <p:cNvPicPr>
            <a:picLocks noChangeAspect="1"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>
            <a:off x="4214810" y="3357562"/>
            <a:ext cx="2085975" cy="2190750"/>
          </a:xfrm>
          <a:prstGeom prst="rect"/>
        </p:spPr>
      </p:pic>
      <p:pic>
        <p:nvPicPr>
          <p:cNvPr id="2097183" name="Рисунок 9" descr="загружено (4).jpg"/>
          <p:cNvPicPr>
            <a:picLocks noChangeAspect="1"/>
          </p:cNvPicPr>
          <p:nvPr/>
        </p:nvPicPr>
        <p:blipFill>
          <a:blip xmlns:r="http://schemas.openxmlformats.org/officeDocument/2006/relationships" r:embed="rId2"/>
          <a:stretch>
            <a:fillRect/>
          </a:stretch>
        </p:blipFill>
        <p:spPr>
          <a:xfrm>
            <a:off x="2285984" y="2000240"/>
            <a:ext cx="762000" cy="895350"/>
          </a:xfrm>
          <a:prstGeom prst="rect"/>
        </p:spPr>
      </p:pic>
      <p:pic>
        <p:nvPicPr>
          <p:cNvPr id="2097184" name="Рисунок 10" descr="загружено (4).jpg"/>
          <p:cNvPicPr>
            <a:picLocks noChangeAspect="1"/>
          </p:cNvPicPr>
          <p:nvPr/>
        </p:nvPicPr>
        <p:blipFill>
          <a:blip xmlns:r="http://schemas.openxmlformats.org/officeDocument/2006/relationships" r:embed="rId2"/>
          <a:stretch>
            <a:fillRect/>
          </a:stretch>
        </p:blipFill>
        <p:spPr>
          <a:xfrm>
            <a:off x="7858148" y="2143116"/>
            <a:ext cx="762000" cy="895350"/>
          </a:xfrm>
          <a:prstGeom prst="rect"/>
        </p:spPr>
      </p:pic>
      <p:pic>
        <p:nvPicPr>
          <p:cNvPr id="2097185" name="Рисунок 11" descr="загружено (4).jpg"/>
          <p:cNvPicPr>
            <a:picLocks noChangeAspect="1"/>
          </p:cNvPicPr>
          <p:nvPr/>
        </p:nvPicPr>
        <p:blipFill>
          <a:blip xmlns:r="http://schemas.openxmlformats.org/officeDocument/2006/relationships" r:embed="rId2"/>
          <a:stretch>
            <a:fillRect/>
          </a:stretch>
        </p:blipFill>
        <p:spPr>
          <a:xfrm>
            <a:off x="5214942" y="2071678"/>
            <a:ext cx="762000" cy="895350"/>
          </a:xfrm>
          <a:prstGeom prst="rect"/>
        </p:spPr>
      </p:pic>
      <p:pic>
        <p:nvPicPr>
          <p:cNvPr id="2097186" name="Рисунок 12" descr="загружено (4).jpg"/>
          <p:cNvPicPr>
            <a:picLocks noChangeAspect="1"/>
          </p:cNvPicPr>
          <p:nvPr/>
        </p:nvPicPr>
        <p:blipFill>
          <a:blip xmlns:r="http://schemas.openxmlformats.org/officeDocument/2006/relationships" r:embed="rId2"/>
          <a:stretch>
            <a:fillRect/>
          </a:stretch>
        </p:blipFill>
        <p:spPr>
          <a:xfrm>
            <a:off x="3071802" y="4714884"/>
            <a:ext cx="762000" cy="895350"/>
          </a:xfrm>
          <a:prstGeom prst="rect"/>
        </p:spPr>
      </p:pic>
      <p:pic>
        <p:nvPicPr>
          <p:cNvPr id="2097187" name="Рисунок 13" descr="загружено (4).jpg"/>
          <p:cNvPicPr>
            <a:picLocks noChangeAspect="1"/>
          </p:cNvPicPr>
          <p:nvPr/>
        </p:nvPicPr>
        <p:blipFill>
          <a:blip xmlns:r="http://schemas.openxmlformats.org/officeDocument/2006/relationships" r:embed="rId2"/>
          <a:stretch>
            <a:fillRect/>
          </a:stretch>
        </p:blipFill>
        <p:spPr>
          <a:xfrm>
            <a:off x="6000760" y="4572008"/>
            <a:ext cx="762000" cy="895350"/>
          </a:xfrm>
          <a:prstGeom prst="rect"/>
        </p:spPr>
      </p:pic>
      <p:pic>
        <p:nvPicPr>
          <p:cNvPr id="2097188" name="Содержимое 3" descr="загружено (3).jpg"/>
          <p:cNvPicPr>
            <a:picLocks noChangeAspect="1"/>
          </p:cNvPicPr>
          <p:nvPr/>
        </p:nvPicPr>
        <p:blipFill>
          <a:blip xmlns:r="http://schemas.openxmlformats.org/officeDocument/2006/relationships" r:embed="rId3"/>
          <a:stretch>
            <a:fillRect/>
          </a:stretch>
        </p:blipFill>
        <p:spPr>
          <a:xfrm>
            <a:off x="6817606" y="4791088"/>
            <a:ext cx="2081083" cy="1800200"/>
          </a:xfrm>
          <a:prstGeom prst="rect"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5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89" name="Рисунок 1" descr="images.jpg"/>
          <p:cNvPicPr>
            <a:picLocks noChangeAspect="1"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>
            <a:off x="571472" y="928670"/>
            <a:ext cx="2000264" cy="2100734"/>
          </a:xfrm>
          <a:prstGeom prst="rect"/>
        </p:spPr>
      </p:pic>
      <p:pic>
        <p:nvPicPr>
          <p:cNvPr id="2097190" name="Рисунок 2" descr="images.jpg"/>
          <p:cNvPicPr>
            <a:picLocks noChangeAspect="1"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>
            <a:off x="3071802" y="571480"/>
            <a:ext cx="2428892" cy="2550891"/>
          </a:xfrm>
          <a:prstGeom prst="rect"/>
        </p:spPr>
      </p:pic>
      <p:pic>
        <p:nvPicPr>
          <p:cNvPr id="2097191" name="Рисунок 3" descr="images.jpg"/>
          <p:cNvPicPr>
            <a:picLocks noChangeAspect="1"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>
            <a:off x="6000760" y="857232"/>
            <a:ext cx="2085975" cy="2190750"/>
          </a:xfrm>
          <a:prstGeom prst="rect"/>
        </p:spPr>
      </p:pic>
      <p:pic>
        <p:nvPicPr>
          <p:cNvPr id="2097192" name="Рисунок 4" descr="images.jpg"/>
          <p:cNvPicPr>
            <a:picLocks noChangeAspect="1"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>
            <a:off x="1285852" y="3500438"/>
            <a:ext cx="2085975" cy="2190750"/>
          </a:xfrm>
          <a:prstGeom prst="rect"/>
        </p:spPr>
      </p:pic>
      <p:sp>
        <p:nvSpPr>
          <p:cNvPr id="1048621" name="Прямоугольник 6"/>
          <p:cNvSpPr/>
          <p:nvPr/>
        </p:nvSpPr>
        <p:spPr>
          <a:xfrm>
            <a:off x="8001024" y="5643578"/>
            <a:ext cx="785818" cy="785818"/>
          </a:xfrm>
          <a:prstGeom prst="rect"/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lang="ru-RU"/>
          </a:p>
        </p:txBody>
      </p:sp>
      <p:pic>
        <p:nvPicPr>
          <p:cNvPr id="2097193" name="Рисунок 7" descr="загружено (4).jpg"/>
          <p:cNvPicPr>
            <a:picLocks noChangeAspect="1"/>
          </p:cNvPicPr>
          <p:nvPr/>
        </p:nvPicPr>
        <p:blipFill>
          <a:blip xmlns:r="http://schemas.openxmlformats.org/officeDocument/2006/relationships" r:embed="rId2"/>
          <a:stretch>
            <a:fillRect/>
          </a:stretch>
        </p:blipFill>
        <p:spPr>
          <a:xfrm>
            <a:off x="2285984" y="2000240"/>
            <a:ext cx="762000" cy="895350"/>
          </a:xfrm>
          <a:prstGeom prst="rect"/>
        </p:spPr>
      </p:pic>
      <p:pic>
        <p:nvPicPr>
          <p:cNvPr id="2097194" name="Рисунок 8" descr="загружено (4).jpg"/>
          <p:cNvPicPr>
            <a:picLocks noChangeAspect="1"/>
          </p:cNvPicPr>
          <p:nvPr/>
        </p:nvPicPr>
        <p:blipFill>
          <a:blip xmlns:r="http://schemas.openxmlformats.org/officeDocument/2006/relationships" r:embed="rId2"/>
          <a:stretch>
            <a:fillRect/>
          </a:stretch>
        </p:blipFill>
        <p:spPr>
          <a:xfrm>
            <a:off x="7858148" y="2143116"/>
            <a:ext cx="762000" cy="895350"/>
          </a:xfrm>
          <a:prstGeom prst="rect"/>
        </p:spPr>
      </p:pic>
      <p:pic>
        <p:nvPicPr>
          <p:cNvPr id="2097195" name="Рисунок 9" descr="загружено (4).jpg"/>
          <p:cNvPicPr>
            <a:picLocks noChangeAspect="1"/>
          </p:cNvPicPr>
          <p:nvPr/>
        </p:nvPicPr>
        <p:blipFill>
          <a:blip xmlns:r="http://schemas.openxmlformats.org/officeDocument/2006/relationships" r:embed="rId2"/>
          <a:stretch>
            <a:fillRect/>
          </a:stretch>
        </p:blipFill>
        <p:spPr>
          <a:xfrm>
            <a:off x="5214942" y="2071678"/>
            <a:ext cx="762000" cy="895350"/>
          </a:xfrm>
          <a:prstGeom prst="rect"/>
        </p:spPr>
      </p:pic>
      <p:pic>
        <p:nvPicPr>
          <p:cNvPr id="2097196" name="Рисунок 10" descr="загружено (4).jpg"/>
          <p:cNvPicPr>
            <a:picLocks noChangeAspect="1"/>
          </p:cNvPicPr>
          <p:nvPr/>
        </p:nvPicPr>
        <p:blipFill>
          <a:blip xmlns:r="http://schemas.openxmlformats.org/officeDocument/2006/relationships" r:embed="rId2"/>
          <a:stretch>
            <a:fillRect/>
          </a:stretch>
        </p:blipFill>
        <p:spPr>
          <a:xfrm>
            <a:off x="3071802" y="4714884"/>
            <a:ext cx="762000" cy="895350"/>
          </a:xfrm>
          <a:prstGeom prst="rect"/>
        </p:spPr>
      </p:pic>
      <p:pic>
        <p:nvPicPr>
          <p:cNvPr id="2097197" name="Содержимое 3" descr="загружено (3).jpg"/>
          <p:cNvPicPr>
            <a:picLocks noChangeAspect="1"/>
          </p:cNvPicPr>
          <p:nvPr/>
        </p:nvPicPr>
        <p:blipFill>
          <a:blip xmlns:r="http://schemas.openxmlformats.org/officeDocument/2006/relationships" r:embed="rId3"/>
          <a:stretch>
            <a:fillRect/>
          </a:stretch>
        </p:blipFill>
        <p:spPr>
          <a:xfrm>
            <a:off x="7072330" y="5286388"/>
            <a:ext cx="1614825" cy="1204908"/>
          </a:xfrm>
          <a:prstGeom prst="rect"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5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98" name="Рисунок 2" descr="загружено (3).jpg"/>
          <p:cNvPicPr>
            <a:picLocks noChangeAspect="1"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>
            <a:off x="5500694" y="3500438"/>
            <a:ext cx="3286148" cy="2857520"/>
          </a:xfrm>
          <a:prstGeom prst="rect"/>
        </p:spPr>
      </p:pic>
      <p:sp>
        <p:nvSpPr>
          <p:cNvPr id="1048626" name="Заголовок 1"/>
          <p:cNvSpPr>
            <a:spLocks noGrp="1"/>
          </p:cNvSpPr>
          <p:nvPr>
            <p:ph type="title"/>
          </p:nvPr>
        </p:nvSpPr>
        <p:spPr>
          <a:xfrm>
            <a:off x="611560" y="476672"/>
            <a:ext cx="5317762" cy="5452658"/>
          </a:xfrm>
        </p:spPr>
        <p:txBody>
          <a:bodyPr>
            <a:noAutofit/>
          </a:bodyPr>
          <a:p>
            <a:pPr algn="ctr">
              <a:lnSpc>
                <a:spcPct val="100000"/>
              </a:lnSpc>
            </a:pPr>
            <a:r>
              <a:rPr b="1" dirty="0" sz="2800" i="1" lang="ru-RU" u="sng" smtClean="0">
                <a:solidFill>
                  <a:srgbClr val="FF0000"/>
                </a:solidFill>
              </a:rPr>
              <a:t>Физкультминутка </a:t>
            </a:r>
            <a:br>
              <a:rPr b="1" dirty="0" sz="2800" i="1" lang="ru-RU" u="sng" smtClean="0">
                <a:solidFill>
                  <a:srgbClr val="FF0000"/>
                </a:solidFill>
              </a:rPr>
            </a:br>
            <a:r>
              <a:rPr dirty="0" sz="2800" lang="ru-RU" smtClean="0"/>
              <a:t> </a:t>
            </a:r>
            <a:r>
              <a:rPr dirty="0" sz="2800" lang="ru-RU" smtClean="0">
                <a:solidFill>
                  <a:srgbClr val="FF0000"/>
                </a:solidFill>
              </a:rPr>
              <a:t>Зайчикам не будет скучно,</a:t>
            </a:r>
            <a:br>
              <a:rPr dirty="0" sz="2800" lang="ru-RU" smtClean="0">
                <a:solidFill>
                  <a:srgbClr val="FF0000"/>
                </a:solidFill>
              </a:rPr>
            </a:br>
            <a:r>
              <a:rPr dirty="0" sz="2800" lang="ru-RU" smtClean="0">
                <a:solidFill>
                  <a:srgbClr val="FF0000"/>
                </a:solidFill>
              </a:rPr>
              <a:t>Сделаем зарядку дружно?</a:t>
            </a:r>
            <a:br>
              <a:rPr dirty="0" sz="2800" lang="ru-RU" smtClean="0">
                <a:solidFill>
                  <a:srgbClr val="FF0000"/>
                </a:solidFill>
              </a:rPr>
            </a:br>
            <a:r>
              <a:rPr dirty="0" sz="2800" lang="ru-RU" smtClean="0">
                <a:solidFill>
                  <a:srgbClr val="FF0000"/>
                </a:solidFill>
              </a:rPr>
              <a:t>Вправо, влево повернись, наклонись и поднимись.</a:t>
            </a:r>
            <a:br>
              <a:rPr dirty="0" sz="2800" lang="ru-RU" smtClean="0">
                <a:solidFill>
                  <a:srgbClr val="FF0000"/>
                </a:solidFill>
              </a:rPr>
            </a:br>
            <a:r>
              <a:rPr dirty="0" sz="2800" lang="ru-RU" smtClean="0">
                <a:solidFill>
                  <a:srgbClr val="FF0000"/>
                </a:solidFill>
              </a:rPr>
              <a:t>Лапки кверху, лапки в бок</a:t>
            </a:r>
            <a:br>
              <a:rPr dirty="0" sz="2800" lang="ru-RU" smtClean="0">
                <a:solidFill>
                  <a:srgbClr val="FF0000"/>
                </a:solidFill>
              </a:rPr>
            </a:br>
            <a:r>
              <a:rPr dirty="0" sz="2800" lang="ru-RU" smtClean="0">
                <a:solidFill>
                  <a:srgbClr val="FF0000"/>
                </a:solidFill>
              </a:rPr>
              <a:t>И на месте скок-скок - скок.</a:t>
            </a:r>
            <a:br>
              <a:rPr dirty="0" sz="2800" lang="ru-RU" smtClean="0">
                <a:solidFill>
                  <a:srgbClr val="FF0000"/>
                </a:solidFill>
              </a:rPr>
            </a:br>
            <a:r>
              <a:rPr dirty="0" sz="2800" lang="ru-RU" smtClean="0">
                <a:solidFill>
                  <a:srgbClr val="FF0000"/>
                </a:solidFill>
              </a:rPr>
              <a:t>А теперь бежим вприпрыжку,</a:t>
            </a:r>
            <a:br>
              <a:rPr dirty="0" sz="2800" lang="ru-RU" smtClean="0">
                <a:solidFill>
                  <a:srgbClr val="FF0000"/>
                </a:solidFill>
              </a:rPr>
            </a:br>
            <a:r>
              <a:rPr dirty="0" sz="2800" lang="ru-RU" smtClean="0">
                <a:solidFill>
                  <a:srgbClr val="FF0000"/>
                </a:solidFill>
              </a:rPr>
              <a:t>Молодцы, мои зайчишки!</a:t>
            </a:r>
            <a:br>
              <a:rPr dirty="0" sz="2800" lang="ru-RU" smtClean="0">
                <a:solidFill>
                  <a:srgbClr val="FF0000"/>
                </a:solidFill>
              </a:rPr>
            </a:br>
            <a:r>
              <a:rPr dirty="0" sz="2800" lang="ru-RU" smtClean="0">
                <a:solidFill>
                  <a:srgbClr val="FF0000"/>
                </a:solidFill>
              </a:rPr>
              <a:t>Замедляйте детки шаг,</a:t>
            </a:r>
            <a:br>
              <a:rPr dirty="0" sz="2800" lang="ru-RU" smtClean="0">
                <a:solidFill>
                  <a:srgbClr val="FF0000"/>
                </a:solidFill>
              </a:rPr>
            </a:br>
            <a:r>
              <a:rPr dirty="0" sz="2800" lang="ru-RU" smtClean="0">
                <a:solidFill>
                  <a:srgbClr val="FF0000"/>
                </a:solidFill>
              </a:rPr>
              <a:t>Шаг на месте, стой!</a:t>
            </a:r>
            <a:br>
              <a:rPr dirty="0" sz="2800" lang="ru-RU" smtClean="0">
                <a:solidFill>
                  <a:srgbClr val="FF0000"/>
                </a:solidFill>
              </a:rPr>
            </a:br>
            <a:r>
              <a:rPr dirty="0" sz="2800" lang="ru-RU" smtClean="0">
                <a:solidFill>
                  <a:srgbClr val="FF0000"/>
                </a:solidFill>
              </a:rPr>
              <a:t>Вот так!</a:t>
            </a:r>
            <a:endParaRPr b="1" dirty="0" sz="2800" lang="ru-RU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5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27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08"/>
          </a:xfrm>
        </p:spPr>
        <p:txBody>
          <a:bodyPr>
            <a:normAutofit fontScale="90000"/>
          </a:bodyPr>
          <a:p>
            <a:r>
              <a:rPr dirty="0" sz="3200" lang="ru-RU" smtClean="0"/>
              <a:t>Сколько зверушек стало жить в Теремке?</a:t>
            </a:r>
            <a:endParaRPr dirty="0" sz="3200" lang="ru-RU"/>
          </a:p>
        </p:txBody>
      </p:sp>
      <p:pic>
        <p:nvPicPr>
          <p:cNvPr id="2097199" name="Содержимое 5" descr="загружено (3).jpg"/>
          <p:cNvPicPr>
            <a:picLocks noChangeAspect="1" noGrp="1"/>
          </p:cNvPicPr>
          <p:nvPr>
            <p:ph sz="half" idx="2"/>
          </p:nvPr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>
            <a:off x="6084168" y="4437112"/>
            <a:ext cx="2476500" cy="1847850"/>
          </a:xfrm>
        </p:spPr>
      </p:pic>
      <p:pic>
        <p:nvPicPr>
          <p:cNvPr id="2097200" name="Содержимое 4" descr="загружено.jpg"/>
          <p:cNvPicPr>
            <a:picLocks noChangeAspect="1" noGrp="1"/>
          </p:cNvPicPr>
          <p:nvPr>
            <p:ph sz="quarter" idx="13"/>
          </p:nvPr>
        </p:nvPicPr>
        <p:blipFill>
          <a:blip xmlns:r="http://schemas.openxmlformats.org/officeDocument/2006/relationships" r:embed="rId2"/>
          <a:stretch>
            <a:fillRect/>
          </a:stretch>
        </p:blipFill>
        <p:spPr>
          <a:xfrm>
            <a:off x="3824270" y="1196752"/>
            <a:ext cx="3779017" cy="3205969"/>
          </a:xfrm>
        </p:spPr>
      </p:pic>
      <p:pic>
        <p:nvPicPr>
          <p:cNvPr id="2097201" name="Рисунок 6" descr="загружено (2).jpg"/>
          <p:cNvPicPr>
            <a:picLocks noChangeAspect="1"/>
          </p:cNvPicPr>
          <p:nvPr/>
        </p:nvPicPr>
        <p:blipFill>
          <a:blip xmlns:r="http://schemas.openxmlformats.org/officeDocument/2006/relationships" r:embed="rId3"/>
          <a:stretch>
            <a:fillRect/>
          </a:stretch>
        </p:blipFill>
        <p:spPr>
          <a:xfrm>
            <a:off x="2071670" y="3929066"/>
            <a:ext cx="1501707" cy="2236238"/>
          </a:xfrm>
          <a:prstGeom prst="rect"/>
        </p:spPr>
      </p:pic>
      <p:pic>
        <p:nvPicPr>
          <p:cNvPr id="2097202" name="Рисунок 7" descr="загружено (1).jpg"/>
          <p:cNvPicPr>
            <a:picLocks noChangeAspect="1"/>
          </p:cNvPicPr>
          <p:nvPr/>
        </p:nvPicPr>
        <p:blipFill>
          <a:blip xmlns:r="http://schemas.openxmlformats.org/officeDocument/2006/relationships" r:embed="rId4"/>
          <a:stretch>
            <a:fillRect/>
          </a:stretch>
        </p:blipFill>
        <p:spPr>
          <a:xfrm>
            <a:off x="428596" y="1928802"/>
            <a:ext cx="2143125" cy="2143125"/>
          </a:xfrm>
          <a:prstGeom prst="rect"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5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28" name="Заголовок 1"/>
          <p:cNvSpPr>
            <a:spLocks noGrp="1"/>
          </p:cNvSpPr>
          <p:nvPr>
            <p:ph type="title"/>
          </p:nvPr>
        </p:nvSpPr>
        <p:spPr>
          <a:xfrm>
            <a:off x="539552" y="404664"/>
            <a:ext cx="8147248" cy="1872208"/>
          </a:xfrm>
        </p:spPr>
        <p:txBody>
          <a:bodyPr>
            <a:noAutofit/>
          </a:bodyPr>
          <a:p>
            <a:r>
              <a:rPr b="1" dirty="0" sz="3600" i="1" lang="ru-RU" smtClean="0">
                <a:solidFill>
                  <a:srgbClr val="00B050"/>
                </a:solidFill>
              </a:rPr>
              <a:t/>
            </a:r>
            <a:br>
              <a:rPr b="1" dirty="0" sz="3600" i="1" lang="ru-RU" smtClean="0">
                <a:solidFill>
                  <a:srgbClr val="00B050"/>
                </a:solidFill>
              </a:rPr>
            </a:br>
            <a:r>
              <a:rPr b="1" dirty="0" sz="3600" i="1" lang="ru-RU">
                <a:solidFill>
                  <a:srgbClr val="00B050"/>
                </a:solidFill>
              </a:rPr>
              <a:t/>
            </a:r>
            <a:br>
              <a:rPr b="1" dirty="0" sz="3600" i="1" lang="ru-RU">
                <a:solidFill>
                  <a:srgbClr val="00B050"/>
                </a:solidFill>
              </a:rPr>
            </a:br>
            <a:r>
              <a:rPr b="1" dirty="0" sz="3600" i="1" lang="ru-RU" smtClean="0">
                <a:solidFill>
                  <a:srgbClr val="00B050"/>
                </a:solidFill>
              </a:rPr>
              <a:t>Тише, тише не шумите, </a:t>
            </a:r>
            <a:br>
              <a:rPr b="1" dirty="0" sz="3600" i="1" lang="ru-RU" smtClean="0">
                <a:solidFill>
                  <a:srgbClr val="00B050"/>
                </a:solidFill>
              </a:rPr>
            </a:br>
            <a:r>
              <a:rPr b="1" dirty="0" sz="3600" i="1" lang="ru-RU" smtClean="0">
                <a:solidFill>
                  <a:srgbClr val="00B050"/>
                </a:solidFill>
              </a:rPr>
              <a:t>Кто-то к нам идет сюда! </a:t>
            </a:r>
            <a:br>
              <a:rPr b="1" dirty="0" sz="3600" i="1" lang="ru-RU" smtClean="0">
                <a:solidFill>
                  <a:srgbClr val="00B050"/>
                </a:solidFill>
              </a:rPr>
            </a:br>
            <a:r>
              <a:rPr b="1" dirty="0" sz="3600" i="1" lang="ru-RU" smtClean="0">
                <a:solidFill>
                  <a:srgbClr val="00B050"/>
                </a:solidFill>
              </a:rPr>
              <a:t>Ну, конечно же, лиса!</a:t>
            </a:r>
            <a:endParaRPr b="1" dirty="0" sz="3600" i="1" lang="ru-RU">
              <a:solidFill>
                <a:srgbClr val="00B050"/>
              </a:solidFill>
            </a:endParaRPr>
          </a:p>
        </p:txBody>
      </p:sp>
      <p:pic>
        <p:nvPicPr>
          <p:cNvPr id="2097203" name="Содержимое 4" descr="загружено (5).jpg"/>
          <p:cNvPicPr>
            <a:picLocks noChangeAspect="1" noGrp="1"/>
          </p:cNvPicPr>
          <p:nvPr>
            <p:ph sz="half" idx="2"/>
          </p:nvPr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 rot="1341928">
            <a:off x="4801531" y="2711118"/>
            <a:ext cx="3602789" cy="1876453"/>
          </a:xfrm>
        </p:spPr>
      </p:pic>
      <p:pic>
        <p:nvPicPr>
          <p:cNvPr id="2097204" name="Содержимое 5" descr="загружено.jpg"/>
          <p:cNvPicPr>
            <a:picLocks noChangeAspect="1" noGrp="1"/>
          </p:cNvPicPr>
          <p:nvPr>
            <p:ph sz="quarter" idx="13"/>
          </p:nvPr>
        </p:nvPicPr>
        <p:blipFill>
          <a:blip xmlns:r="http://schemas.openxmlformats.org/officeDocument/2006/relationships" r:embed="rId2"/>
          <a:stretch>
            <a:fillRect/>
          </a:stretch>
        </p:blipFill>
        <p:spPr>
          <a:xfrm>
            <a:off x="714348" y="2857496"/>
            <a:ext cx="4286280" cy="3757625"/>
          </a:xfr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58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29" name="Заголовок 1"/>
          <p:cNvSpPr>
            <a:spLocks noGrp="1"/>
          </p:cNvSpPr>
          <p:nvPr>
            <p:ph type="title"/>
          </p:nvPr>
        </p:nvSpPr>
        <p:spPr>
          <a:xfrm>
            <a:off x="467544" y="285728"/>
            <a:ext cx="8190652" cy="1343072"/>
          </a:xfrm>
        </p:spPr>
        <p:txBody>
          <a:bodyPr>
            <a:noAutofit/>
          </a:bodyPr>
          <a:p>
            <a:r>
              <a:rPr b="1" dirty="0" sz="2800" lang="ru-RU" smtClean="0">
                <a:solidFill>
                  <a:srgbClr val="00B050"/>
                </a:solidFill>
              </a:rPr>
              <a:t>Решила лисичка украсить теремок разноцветными флажками</a:t>
            </a:r>
            <a:endParaRPr b="1" dirty="0" sz="2800" lang="ru-RU">
              <a:solidFill>
                <a:srgbClr val="00B050"/>
              </a:solidFill>
            </a:endParaRPr>
          </a:p>
        </p:txBody>
      </p:sp>
      <p:pic>
        <p:nvPicPr>
          <p:cNvPr id="2097205" name="Содержимое 3" descr="загружено.jpg"/>
          <p:cNvPicPr>
            <a:picLocks noChangeAspect="1" noGrp="1"/>
          </p:cNvPicPr>
          <p:nvPr>
            <p:ph idx="1"/>
          </p:nvPr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>
            <a:off x="3409950" y="2877344"/>
            <a:ext cx="2324100" cy="1971675"/>
          </a:xfrm>
        </p:spPr>
      </p:pic>
      <p:sp>
        <p:nvSpPr>
          <p:cNvPr id="1048630" name="Волна 4"/>
          <p:cNvSpPr/>
          <p:nvPr/>
        </p:nvSpPr>
        <p:spPr>
          <a:xfrm>
            <a:off x="6643702" y="2357430"/>
            <a:ext cx="1714512" cy="857256"/>
          </a:xfrm>
          <a:prstGeom prst="wave"/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lang="ru-RU"/>
          </a:p>
        </p:txBody>
      </p:sp>
      <p:sp>
        <p:nvSpPr>
          <p:cNvPr id="1048631" name="Волна 5"/>
          <p:cNvSpPr/>
          <p:nvPr/>
        </p:nvSpPr>
        <p:spPr>
          <a:xfrm>
            <a:off x="1071538" y="2214554"/>
            <a:ext cx="1571636" cy="857256"/>
          </a:xfrm>
          <a:prstGeom prst="wave"/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lang="ru-RU"/>
          </a:p>
        </p:txBody>
      </p:sp>
      <p:sp>
        <p:nvSpPr>
          <p:cNvPr id="1048632" name="Волна 6"/>
          <p:cNvSpPr/>
          <p:nvPr/>
        </p:nvSpPr>
        <p:spPr>
          <a:xfrm>
            <a:off x="7572396" y="4286256"/>
            <a:ext cx="1214446" cy="857256"/>
          </a:xfrm>
          <a:prstGeom prst="wave"/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lang="ru-RU"/>
          </a:p>
        </p:txBody>
      </p:sp>
      <p:sp>
        <p:nvSpPr>
          <p:cNvPr id="1048633" name="Волна 7"/>
          <p:cNvSpPr/>
          <p:nvPr/>
        </p:nvSpPr>
        <p:spPr>
          <a:xfrm>
            <a:off x="1000100" y="4071942"/>
            <a:ext cx="1500198" cy="928694"/>
          </a:xfrm>
          <a:prstGeom prst="wave"/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lang="ru-RU"/>
          </a:p>
        </p:txBody>
      </p:sp>
      <p:sp>
        <p:nvSpPr>
          <p:cNvPr id="1048634" name="Прямоугольник 8"/>
          <p:cNvSpPr/>
          <p:nvPr/>
        </p:nvSpPr>
        <p:spPr>
          <a:xfrm>
            <a:off x="1000100" y="2285992"/>
            <a:ext cx="71438" cy="1428760"/>
          </a:xfrm>
          <a:prstGeom prst="rect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lang="ru-RU"/>
          </a:p>
        </p:txBody>
      </p:sp>
      <p:sp>
        <p:nvSpPr>
          <p:cNvPr id="1048635" name="Прямоугольник 9"/>
          <p:cNvSpPr/>
          <p:nvPr/>
        </p:nvSpPr>
        <p:spPr>
          <a:xfrm>
            <a:off x="928662" y="4143380"/>
            <a:ext cx="71438" cy="1500198"/>
          </a:xfrm>
          <a:prstGeom prst="rect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lang="ru-RU"/>
          </a:p>
        </p:txBody>
      </p:sp>
      <p:sp>
        <p:nvSpPr>
          <p:cNvPr id="1048636" name="Прямоугольник 10"/>
          <p:cNvSpPr/>
          <p:nvPr/>
        </p:nvSpPr>
        <p:spPr>
          <a:xfrm>
            <a:off x="6572264" y="2428868"/>
            <a:ext cx="71438" cy="1571636"/>
          </a:xfrm>
          <a:prstGeom prst="rect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lang="ru-RU"/>
          </a:p>
        </p:txBody>
      </p:sp>
      <p:sp>
        <p:nvSpPr>
          <p:cNvPr id="1048637" name="Прямоугольник 11"/>
          <p:cNvSpPr/>
          <p:nvPr/>
        </p:nvSpPr>
        <p:spPr>
          <a:xfrm>
            <a:off x="7500958" y="4357694"/>
            <a:ext cx="71438" cy="1428760"/>
          </a:xfrm>
          <a:prstGeom prst="rect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lang="ru-RU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5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38" name="Заголовок 1"/>
          <p:cNvSpPr txBox="1"/>
          <p:nvPr/>
        </p:nvSpPr>
        <p:spPr>
          <a:xfrm>
            <a:off x="428596" y="285728"/>
            <a:ext cx="8229600" cy="1143000"/>
          </a:xfrm>
          <a:prstGeom prst="rect"/>
        </p:spPr>
        <p:txBody>
          <a:bodyPr>
            <a:normAutofit/>
          </a:bodyPr>
          <a:p>
            <a:pPr algn="ctr" defTabSz="914400" eaLnBrk="1" fontAlgn="auto" hangingPunct="1" indent="0" latinLnBrk="0" lvl="0" marL="0" marR="0" rtl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</a:pPr>
            <a:endParaRPr baseline="0" b="1" cap="none" dirty="0" sz="4400" i="0" kern="1200" kumimoji="0" lang="ru-RU" noProof="0" normalizeH="0" spc="0" strike="noStrike" u="none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2097206" name="Содержимое 3" descr="загружено.jpg"/>
          <p:cNvPicPr>
            <a:picLocks noChangeAspect="1"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>
            <a:off x="2500298" y="1791498"/>
            <a:ext cx="5000660" cy="3852080"/>
          </a:xfrm>
          <a:prstGeom prst="rect"/>
        </p:spPr>
      </p:pic>
      <p:sp>
        <p:nvSpPr>
          <p:cNvPr id="1048639" name="Волна 4"/>
          <p:cNvSpPr/>
          <p:nvPr/>
        </p:nvSpPr>
        <p:spPr>
          <a:xfrm>
            <a:off x="928662" y="1124744"/>
            <a:ext cx="1571636" cy="857256"/>
          </a:xfrm>
          <a:prstGeom prst="wave"/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lang="ru-RU"/>
          </a:p>
        </p:txBody>
      </p:sp>
      <p:sp>
        <p:nvSpPr>
          <p:cNvPr id="1048640" name="Волна 5"/>
          <p:cNvSpPr/>
          <p:nvPr/>
        </p:nvSpPr>
        <p:spPr>
          <a:xfrm>
            <a:off x="7572396" y="4286256"/>
            <a:ext cx="1214446" cy="857256"/>
          </a:xfrm>
          <a:prstGeom prst="wave"/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lang="ru-RU"/>
          </a:p>
        </p:txBody>
      </p:sp>
      <p:sp>
        <p:nvSpPr>
          <p:cNvPr id="1048641" name="Волна 6"/>
          <p:cNvSpPr/>
          <p:nvPr/>
        </p:nvSpPr>
        <p:spPr>
          <a:xfrm>
            <a:off x="1000100" y="4071942"/>
            <a:ext cx="1500198" cy="928694"/>
          </a:xfrm>
          <a:prstGeom prst="wave"/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lang="ru-RU"/>
          </a:p>
        </p:txBody>
      </p:sp>
      <p:sp>
        <p:nvSpPr>
          <p:cNvPr id="1048642" name="Прямоугольник 7"/>
          <p:cNvSpPr/>
          <p:nvPr/>
        </p:nvSpPr>
        <p:spPr>
          <a:xfrm>
            <a:off x="853383" y="1267620"/>
            <a:ext cx="71438" cy="1428760"/>
          </a:xfrm>
          <a:prstGeom prst="rect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lang="ru-RU"/>
          </a:p>
        </p:txBody>
      </p:sp>
      <p:sp>
        <p:nvSpPr>
          <p:cNvPr id="1048643" name="Прямоугольник 8"/>
          <p:cNvSpPr/>
          <p:nvPr/>
        </p:nvSpPr>
        <p:spPr>
          <a:xfrm>
            <a:off x="928662" y="4143380"/>
            <a:ext cx="71438" cy="1500198"/>
          </a:xfrm>
          <a:prstGeom prst="rect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lang="ru-RU"/>
          </a:p>
        </p:txBody>
      </p:sp>
      <p:sp>
        <p:nvSpPr>
          <p:cNvPr id="1048644" name="Прямоугольник 10"/>
          <p:cNvSpPr/>
          <p:nvPr/>
        </p:nvSpPr>
        <p:spPr>
          <a:xfrm>
            <a:off x="7500958" y="4357694"/>
            <a:ext cx="71438" cy="1428760"/>
          </a:xfrm>
          <a:prstGeom prst="rect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lang="ru-RU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6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45" name="Заголовок 1"/>
          <p:cNvSpPr txBox="1"/>
          <p:nvPr/>
        </p:nvSpPr>
        <p:spPr>
          <a:xfrm>
            <a:off x="428596" y="285728"/>
            <a:ext cx="8229600" cy="1143000"/>
          </a:xfrm>
          <a:prstGeom prst="rect"/>
        </p:spPr>
        <p:txBody>
          <a:bodyPr>
            <a:normAutofit/>
          </a:bodyPr>
          <a:p>
            <a:pPr algn="ctr" defTabSz="914400" eaLnBrk="1" fontAlgn="auto" hangingPunct="1" indent="0" latinLnBrk="0" lvl="0" marL="0" marR="0" rtl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</a:pPr>
            <a:endParaRPr baseline="0" b="1" cap="none" dirty="0" sz="4400" i="0" kern="1200" kumimoji="0" lang="ru-RU" noProof="0" normalizeH="0" spc="0" strike="noStrike" u="none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2097207" name="Содержимое 3" descr="загружено.jpg"/>
          <p:cNvPicPr>
            <a:picLocks noChangeAspect="1"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>
            <a:off x="1857356" y="2428868"/>
            <a:ext cx="5072098" cy="3852080"/>
          </a:xfrm>
          <a:prstGeom prst="rect"/>
        </p:spPr>
      </p:pic>
      <p:sp>
        <p:nvSpPr>
          <p:cNvPr id="1048646" name="Волна 3"/>
          <p:cNvSpPr/>
          <p:nvPr/>
        </p:nvSpPr>
        <p:spPr>
          <a:xfrm>
            <a:off x="6804248" y="857228"/>
            <a:ext cx="1714512" cy="857256"/>
          </a:xfrm>
          <a:prstGeom prst="wave"/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lang="ru-RU"/>
          </a:p>
        </p:txBody>
      </p:sp>
      <p:sp>
        <p:nvSpPr>
          <p:cNvPr id="1048647" name="Волна 4"/>
          <p:cNvSpPr/>
          <p:nvPr/>
        </p:nvSpPr>
        <p:spPr>
          <a:xfrm>
            <a:off x="1000100" y="857228"/>
            <a:ext cx="1571636" cy="857256"/>
          </a:xfrm>
          <a:prstGeom prst="wave"/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lang="ru-RU"/>
          </a:p>
        </p:txBody>
      </p:sp>
      <p:sp>
        <p:nvSpPr>
          <p:cNvPr id="1048648" name="Волна 5"/>
          <p:cNvSpPr/>
          <p:nvPr/>
        </p:nvSpPr>
        <p:spPr>
          <a:xfrm>
            <a:off x="7572396" y="4286256"/>
            <a:ext cx="1214446" cy="857256"/>
          </a:xfrm>
          <a:prstGeom prst="wave"/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lang="ru-RU"/>
          </a:p>
        </p:txBody>
      </p:sp>
      <p:sp>
        <p:nvSpPr>
          <p:cNvPr id="1048649" name="Волна 6"/>
          <p:cNvSpPr/>
          <p:nvPr/>
        </p:nvSpPr>
        <p:spPr>
          <a:xfrm>
            <a:off x="1000100" y="4071942"/>
            <a:ext cx="1500198" cy="928694"/>
          </a:xfrm>
          <a:prstGeom prst="wave"/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lang="ru-RU"/>
          </a:p>
        </p:txBody>
      </p:sp>
      <p:sp>
        <p:nvSpPr>
          <p:cNvPr id="1048650" name="Прямоугольник 7"/>
          <p:cNvSpPr/>
          <p:nvPr/>
        </p:nvSpPr>
        <p:spPr>
          <a:xfrm>
            <a:off x="928662" y="928666"/>
            <a:ext cx="71438" cy="1428760"/>
          </a:xfrm>
          <a:prstGeom prst="rect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lang="ru-RU"/>
          </a:p>
        </p:txBody>
      </p:sp>
      <p:sp>
        <p:nvSpPr>
          <p:cNvPr id="1048651" name="Прямоугольник 8"/>
          <p:cNvSpPr/>
          <p:nvPr/>
        </p:nvSpPr>
        <p:spPr>
          <a:xfrm>
            <a:off x="928662" y="4143380"/>
            <a:ext cx="71438" cy="1500198"/>
          </a:xfrm>
          <a:prstGeom prst="rect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lang="ru-RU"/>
          </a:p>
        </p:txBody>
      </p:sp>
      <p:sp>
        <p:nvSpPr>
          <p:cNvPr id="1048652" name="Прямоугольник 9"/>
          <p:cNvSpPr/>
          <p:nvPr/>
        </p:nvSpPr>
        <p:spPr>
          <a:xfrm>
            <a:off x="6732810" y="928666"/>
            <a:ext cx="71438" cy="1571636"/>
          </a:xfrm>
          <a:prstGeom prst="rect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lang="ru-RU"/>
          </a:p>
        </p:txBody>
      </p:sp>
      <p:sp>
        <p:nvSpPr>
          <p:cNvPr id="1048653" name="Прямоугольник 10"/>
          <p:cNvSpPr/>
          <p:nvPr/>
        </p:nvSpPr>
        <p:spPr>
          <a:xfrm>
            <a:off x="7500958" y="4357694"/>
            <a:ext cx="71438" cy="1428760"/>
          </a:xfrm>
          <a:prstGeom prst="rect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lang="ru-RU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6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54" name="Заголовок 1"/>
          <p:cNvSpPr txBox="1"/>
          <p:nvPr/>
        </p:nvSpPr>
        <p:spPr>
          <a:xfrm>
            <a:off x="428596" y="285728"/>
            <a:ext cx="8229600" cy="1143000"/>
          </a:xfrm>
          <a:prstGeom prst="rect"/>
        </p:spPr>
        <p:txBody>
          <a:bodyPr>
            <a:normAutofit/>
          </a:bodyPr>
          <a:p>
            <a:pPr algn="ctr" defTabSz="914400" eaLnBrk="1" fontAlgn="auto" hangingPunct="1" indent="0" latinLnBrk="0" lvl="0" marL="0" marR="0" rtl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</a:pPr>
            <a:endParaRPr baseline="0" b="1" cap="none" dirty="0" sz="4400" i="0" kern="1200" kumimoji="0" lang="ru-RU" noProof="0" normalizeH="0" spc="0" strike="noStrike" u="none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2097208" name="Содержимое 3" descr="загружено.jpg"/>
          <p:cNvPicPr>
            <a:picLocks noChangeAspect="1"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>
            <a:off x="1857356" y="2428868"/>
            <a:ext cx="5072098" cy="3852080"/>
          </a:xfrm>
          <a:prstGeom prst="rect"/>
        </p:spPr>
      </p:pic>
      <p:sp>
        <p:nvSpPr>
          <p:cNvPr id="1048655" name="Волна 3"/>
          <p:cNvSpPr/>
          <p:nvPr/>
        </p:nvSpPr>
        <p:spPr>
          <a:xfrm>
            <a:off x="6897506" y="1346326"/>
            <a:ext cx="1714512" cy="857256"/>
          </a:xfrm>
          <a:prstGeom prst="wave"/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lang="ru-RU"/>
          </a:p>
        </p:txBody>
      </p:sp>
      <p:sp>
        <p:nvSpPr>
          <p:cNvPr id="1048656" name="Волна 4"/>
          <p:cNvSpPr/>
          <p:nvPr/>
        </p:nvSpPr>
        <p:spPr>
          <a:xfrm>
            <a:off x="1035819" y="1000100"/>
            <a:ext cx="1571636" cy="857256"/>
          </a:xfrm>
          <a:prstGeom prst="wave"/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lang="ru-RU"/>
          </a:p>
        </p:txBody>
      </p:sp>
      <p:sp>
        <p:nvSpPr>
          <p:cNvPr id="1048657" name="Волна 5"/>
          <p:cNvSpPr/>
          <p:nvPr/>
        </p:nvSpPr>
        <p:spPr>
          <a:xfrm>
            <a:off x="7572396" y="4286256"/>
            <a:ext cx="1214446" cy="857256"/>
          </a:xfrm>
          <a:prstGeom prst="wave"/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lang="ru-RU"/>
          </a:p>
        </p:txBody>
      </p:sp>
      <p:sp>
        <p:nvSpPr>
          <p:cNvPr id="1048658" name="Прямоугольник 7"/>
          <p:cNvSpPr/>
          <p:nvPr/>
        </p:nvSpPr>
        <p:spPr>
          <a:xfrm>
            <a:off x="960540" y="1142976"/>
            <a:ext cx="71438" cy="1428760"/>
          </a:xfrm>
          <a:prstGeom prst="rect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lang="ru-RU"/>
          </a:p>
        </p:txBody>
      </p:sp>
      <p:sp>
        <p:nvSpPr>
          <p:cNvPr id="1048659" name="Прямоугольник 9"/>
          <p:cNvSpPr/>
          <p:nvPr/>
        </p:nvSpPr>
        <p:spPr>
          <a:xfrm>
            <a:off x="6826068" y="1428728"/>
            <a:ext cx="71438" cy="1571636"/>
          </a:xfrm>
          <a:prstGeom prst="rect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lang="ru-RU"/>
          </a:p>
        </p:txBody>
      </p:sp>
      <p:sp>
        <p:nvSpPr>
          <p:cNvPr id="1048660" name="Прямоугольник 10"/>
          <p:cNvSpPr/>
          <p:nvPr/>
        </p:nvSpPr>
        <p:spPr>
          <a:xfrm>
            <a:off x="7500958" y="4357694"/>
            <a:ext cx="71438" cy="1428760"/>
          </a:xfrm>
          <a:prstGeom prst="rect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lang="ru-RU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4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5" name="Заголовок 1"/>
          <p:cNvSpPr>
            <a:spLocks noGrp="1"/>
          </p:cNvSpPr>
          <p:nvPr>
            <p:ph type="title"/>
          </p:nvPr>
        </p:nvSpPr>
        <p:spPr>
          <a:xfrm>
            <a:off x="467544" y="274638"/>
            <a:ext cx="7560840" cy="6178698"/>
          </a:xfrm>
        </p:spPr>
        <p:txBody>
          <a:bodyPr>
            <a:noAutofit/>
          </a:bodyPr>
          <a:p>
            <a:r>
              <a:rPr b="1" dirty="0" sz="2400" lang="ru-RU" smtClean="0"/>
              <a:t>Цели:</a:t>
            </a:r>
            <a:r>
              <a:rPr dirty="0" sz="2400" lang="ru-RU" smtClean="0"/>
              <a:t> </a:t>
            </a:r>
            <a:br>
              <a:rPr dirty="0" sz="2400" lang="ru-RU" smtClean="0"/>
            </a:br>
            <a:r>
              <a:rPr dirty="0" sz="2400" lang="ru-RU" smtClean="0"/>
              <a:t>1. Закреплять счет в пределах 5; понятия «короче», «длиннее»; геометрические фигуры (круг, квадрат, треугольник, овал, прямоугольник).</a:t>
            </a:r>
            <a:br>
              <a:rPr dirty="0" sz="2400" lang="ru-RU" smtClean="0"/>
            </a:br>
            <a:r>
              <a:rPr dirty="0" sz="2400" lang="ru-RU" smtClean="0"/>
              <a:t>2. Развивать мышление,  зрительную память, внимание, счетные умения.</a:t>
            </a:r>
            <a:br>
              <a:rPr dirty="0" sz="2400" lang="ru-RU" smtClean="0"/>
            </a:br>
            <a:r>
              <a:rPr dirty="0" sz="2400" lang="ru-RU" smtClean="0"/>
              <a:t>3. Воспитывать дружелюбие, доброту, отзывчивость.</a:t>
            </a:r>
            <a:br>
              <a:rPr dirty="0" sz="2400" lang="ru-RU" smtClean="0"/>
            </a:br>
            <a:endParaRPr dirty="0" sz="2400" lang="ru-RU"/>
          </a:p>
        </p:txBody>
      </p:sp>
      <p:pic>
        <p:nvPicPr>
          <p:cNvPr id="2097153" name="Содержимое 3" descr="загружено (2).jpg"/>
          <p:cNvPicPr>
            <a:picLocks noChangeAspect="1" noGrp="1"/>
          </p:cNvPicPr>
          <p:nvPr>
            <p:ph idx="1"/>
          </p:nvPr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>
            <a:off x="6876256" y="3933056"/>
            <a:ext cx="1752600" cy="2609850"/>
          </a:xfr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6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61" name="Заголовок 1"/>
          <p:cNvSpPr txBox="1"/>
          <p:nvPr/>
        </p:nvSpPr>
        <p:spPr>
          <a:xfrm>
            <a:off x="428596" y="285728"/>
            <a:ext cx="8229600" cy="1143000"/>
          </a:xfrm>
          <a:prstGeom prst="rect"/>
        </p:spPr>
        <p:txBody>
          <a:bodyPr>
            <a:normAutofit/>
          </a:bodyPr>
          <a:p>
            <a:pPr algn="ctr" defTabSz="914400" eaLnBrk="1" fontAlgn="auto" hangingPunct="1" indent="0" latinLnBrk="0" lvl="0" marL="0" marR="0" rtl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</a:pPr>
            <a:endParaRPr baseline="0" b="1" cap="none" dirty="0" sz="4400" i="0" kern="1200" kumimoji="0" lang="ru-RU" noProof="0" normalizeH="0" spc="0" strike="noStrike" u="none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2097209" name="Содержимое 3" descr="загружено.jpg"/>
          <p:cNvPicPr>
            <a:picLocks noChangeAspect="1"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>
            <a:off x="1881036" y="2460300"/>
            <a:ext cx="5072098" cy="3852080"/>
          </a:xfrm>
          <a:prstGeom prst="rect"/>
        </p:spPr>
      </p:pic>
      <p:sp>
        <p:nvSpPr>
          <p:cNvPr id="1048662" name="Волна 4"/>
          <p:cNvSpPr/>
          <p:nvPr/>
        </p:nvSpPr>
        <p:spPr>
          <a:xfrm>
            <a:off x="6960753" y="1340768"/>
            <a:ext cx="1714512" cy="857256"/>
          </a:xfrm>
          <a:prstGeom prst="wave"/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lang="ru-RU"/>
          </a:p>
        </p:txBody>
      </p:sp>
      <p:sp>
        <p:nvSpPr>
          <p:cNvPr id="1048663" name="Волна 5"/>
          <p:cNvSpPr/>
          <p:nvPr/>
        </p:nvSpPr>
        <p:spPr>
          <a:xfrm>
            <a:off x="993114" y="1000100"/>
            <a:ext cx="1571636" cy="857256"/>
          </a:xfrm>
          <a:prstGeom prst="wave"/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lang="ru-RU"/>
          </a:p>
        </p:txBody>
      </p:sp>
      <p:sp>
        <p:nvSpPr>
          <p:cNvPr id="1048664" name="Волна 6"/>
          <p:cNvSpPr/>
          <p:nvPr/>
        </p:nvSpPr>
        <p:spPr>
          <a:xfrm>
            <a:off x="7572396" y="4286256"/>
            <a:ext cx="1214446" cy="857256"/>
          </a:xfrm>
          <a:prstGeom prst="wave"/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lang="ru-RU"/>
          </a:p>
        </p:txBody>
      </p:sp>
      <p:sp>
        <p:nvSpPr>
          <p:cNvPr id="1048665" name="Волна 7"/>
          <p:cNvSpPr/>
          <p:nvPr/>
        </p:nvSpPr>
        <p:spPr>
          <a:xfrm>
            <a:off x="1000100" y="4071942"/>
            <a:ext cx="1500198" cy="928694"/>
          </a:xfrm>
          <a:prstGeom prst="wave"/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lang="ru-RU"/>
          </a:p>
        </p:txBody>
      </p:sp>
      <p:sp>
        <p:nvSpPr>
          <p:cNvPr id="1048666" name="Прямоугольник 8"/>
          <p:cNvSpPr/>
          <p:nvPr/>
        </p:nvSpPr>
        <p:spPr>
          <a:xfrm>
            <a:off x="915976" y="1142976"/>
            <a:ext cx="71438" cy="1428760"/>
          </a:xfrm>
          <a:prstGeom prst="rect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lang="ru-RU"/>
          </a:p>
        </p:txBody>
      </p:sp>
      <p:sp>
        <p:nvSpPr>
          <p:cNvPr id="1048667" name="Прямоугольник 9"/>
          <p:cNvSpPr/>
          <p:nvPr/>
        </p:nvSpPr>
        <p:spPr>
          <a:xfrm>
            <a:off x="928662" y="4143380"/>
            <a:ext cx="71438" cy="1500198"/>
          </a:xfrm>
          <a:prstGeom prst="rect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lang="ru-RU"/>
          </a:p>
        </p:txBody>
      </p:sp>
      <p:sp>
        <p:nvSpPr>
          <p:cNvPr id="1048668" name="Прямоугольник 10"/>
          <p:cNvSpPr/>
          <p:nvPr/>
        </p:nvSpPr>
        <p:spPr>
          <a:xfrm>
            <a:off x="6881696" y="1428728"/>
            <a:ext cx="71438" cy="1571636"/>
          </a:xfrm>
          <a:prstGeom prst="rect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lang="ru-RU"/>
          </a:p>
        </p:txBody>
      </p:sp>
      <p:sp>
        <p:nvSpPr>
          <p:cNvPr id="1048669" name="Прямоугольник 11"/>
          <p:cNvSpPr/>
          <p:nvPr/>
        </p:nvSpPr>
        <p:spPr>
          <a:xfrm>
            <a:off x="7500958" y="4357694"/>
            <a:ext cx="71438" cy="1428760"/>
          </a:xfrm>
          <a:prstGeom prst="rect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lang="ru-RU"/>
          </a:p>
        </p:txBody>
      </p:sp>
      <p:sp>
        <p:nvSpPr>
          <p:cNvPr id="1048670" name="Прямоугольник 12"/>
          <p:cNvSpPr/>
          <p:nvPr/>
        </p:nvSpPr>
        <p:spPr>
          <a:xfrm>
            <a:off x="8001024" y="5643578"/>
            <a:ext cx="785818" cy="785818"/>
          </a:xfrm>
          <a:prstGeom prst="rect"/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lang="ru-RU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6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71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46"/>
          </a:xfrm>
        </p:spPr>
        <p:txBody>
          <a:bodyPr>
            <a:normAutofit/>
          </a:bodyPr>
          <a:p>
            <a:r>
              <a:rPr dirty="0" sz="3200" lang="ru-RU" smtClean="0"/>
              <a:t>Сколько зверушек стало жить в Теремке?</a:t>
            </a:r>
            <a:endParaRPr dirty="0" sz="3200" lang="ru-RU"/>
          </a:p>
        </p:txBody>
      </p:sp>
      <p:pic>
        <p:nvPicPr>
          <p:cNvPr id="2097210" name="Содержимое 5" descr="загружено (1).jpg"/>
          <p:cNvPicPr>
            <a:picLocks noChangeAspect="1" noGrp="1"/>
          </p:cNvPicPr>
          <p:nvPr>
            <p:ph sz="half" idx="2"/>
          </p:nvPr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>
            <a:off x="285720" y="1428736"/>
            <a:ext cx="2428877" cy="2428877"/>
          </a:xfrm>
        </p:spPr>
      </p:pic>
      <p:pic>
        <p:nvPicPr>
          <p:cNvPr id="2097211" name="Содержимое 4" descr="загружено.jpg"/>
          <p:cNvPicPr>
            <a:picLocks noChangeAspect="1" noGrp="1"/>
          </p:cNvPicPr>
          <p:nvPr>
            <p:ph sz="quarter" idx="13"/>
          </p:nvPr>
        </p:nvPicPr>
        <p:blipFill>
          <a:blip xmlns:r="http://schemas.openxmlformats.org/officeDocument/2006/relationships" r:embed="rId2"/>
          <a:stretch>
            <a:fillRect/>
          </a:stretch>
        </p:blipFill>
        <p:spPr>
          <a:xfrm>
            <a:off x="2500298" y="1214422"/>
            <a:ext cx="3705113" cy="3143272"/>
          </a:xfrm>
        </p:spPr>
      </p:pic>
      <p:pic>
        <p:nvPicPr>
          <p:cNvPr id="2097212" name="Рисунок 6" descr="загружено (2).jpg"/>
          <p:cNvPicPr>
            <a:picLocks noChangeAspect="1"/>
          </p:cNvPicPr>
          <p:nvPr/>
        </p:nvPicPr>
        <p:blipFill>
          <a:blip xmlns:r="http://schemas.openxmlformats.org/officeDocument/2006/relationships" r:embed="rId3"/>
          <a:stretch>
            <a:fillRect/>
          </a:stretch>
        </p:blipFill>
        <p:spPr>
          <a:xfrm>
            <a:off x="1142976" y="4000504"/>
            <a:ext cx="1752600" cy="2609850"/>
          </a:xfrm>
          <a:prstGeom prst="rect"/>
        </p:spPr>
      </p:pic>
      <p:pic>
        <p:nvPicPr>
          <p:cNvPr id="2097213" name="Рисунок 7" descr="загружено (3).jpg"/>
          <p:cNvPicPr>
            <a:picLocks noChangeAspect="1"/>
          </p:cNvPicPr>
          <p:nvPr/>
        </p:nvPicPr>
        <p:blipFill>
          <a:blip xmlns:r="http://schemas.openxmlformats.org/officeDocument/2006/relationships" r:embed="rId4"/>
          <a:stretch>
            <a:fillRect/>
          </a:stretch>
        </p:blipFill>
        <p:spPr>
          <a:xfrm>
            <a:off x="6072198" y="1714488"/>
            <a:ext cx="2776508" cy="2071702"/>
          </a:xfrm>
          <a:prstGeom prst="rect"/>
        </p:spPr>
      </p:pic>
      <p:pic>
        <p:nvPicPr>
          <p:cNvPr id="2097214" name="Рисунок 8" descr="загружено (5).jpg"/>
          <p:cNvPicPr>
            <a:picLocks noChangeAspect="1"/>
          </p:cNvPicPr>
          <p:nvPr/>
        </p:nvPicPr>
        <p:blipFill>
          <a:blip xmlns:r="http://schemas.openxmlformats.org/officeDocument/2006/relationships" r:embed="rId5"/>
          <a:stretch>
            <a:fillRect/>
          </a:stretch>
        </p:blipFill>
        <p:spPr>
          <a:xfrm rot="21392093">
            <a:off x="4622160" y="4439056"/>
            <a:ext cx="3383288" cy="1762129"/>
          </a:xfrm>
          <a:prstGeom prst="rect"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6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72" name="Заголовок 1"/>
          <p:cNvSpPr>
            <a:spLocks noGrp="1"/>
          </p:cNvSpPr>
          <p:nvPr>
            <p:ph type="title"/>
          </p:nvPr>
        </p:nvSpPr>
        <p:spPr>
          <a:xfrm>
            <a:off x="1285852" y="214290"/>
            <a:ext cx="7400948" cy="2082792"/>
          </a:xfrm>
        </p:spPr>
        <p:txBody>
          <a:bodyPr>
            <a:noAutofit/>
          </a:bodyPr>
          <a:p>
            <a:pPr algn="ctr">
              <a:lnSpc>
                <a:spcPct val="150000"/>
              </a:lnSpc>
            </a:pPr>
            <a:r>
              <a:rPr b="1" dirty="0" sz="2400" i="1" lang="ru-RU" smtClean="0">
                <a:solidFill>
                  <a:srgbClr val="0070C0"/>
                </a:solidFill>
              </a:rPr>
              <a:t>А по лесу уж медведь идёт. </a:t>
            </a:r>
            <a:br>
              <a:rPr b="1" dirty="0" sz="2400" i="1" lang="ru-RU" smtClean="0">
                <a:solidFill>
                  <a:srgbClr val="0070C0"/>
                </a:solidFill>
              </a:rPr>
            </a:br>
            <a:r>
              <a:rPr b="1" dirty="0" sz="2400" i="1" lang="ru-RU" smtClean="0">
                <a:solidFill>
                  <a:srgbClr val="0070C0"/>
                </a:solidFill>
              </a:rPr>
              <a:t>Вдруг увидел теремок – </a:t>
            </a:r>
            <a:br>
              <a:rPr b="1" dirty="0" sz="2400" i="1" lang="ru-RU" smtClean="0">
                <a:solidFill>
                  <a:srgbClr val="0070C0"/>
                </a:solidFill>
              </a:rPr>
            </a:br>
            <a:r>
              <a:rPr b="1" dirty="0" sz="2400" i="1" lang="ru-RU" smtClean="0">
                <a:solidFill>
                  <a:srgbClr val="0070C0"/>
                </a:solidFill>
              </a:rPr>
              <a:t>как заревёт: </a:t>
            </a:r>
            <a:br>
              <a:rPr b="1" dirty="0" sz="2400" i="1" lang="ru-RU" smtClean="0">
                <a:solidFill>
                  <a:srgbClr val="0070C0"/>
                </a:solidFill>
              </a:rPr>
            </a:br>
            <a:r>
              <a:rPr b="1" dirty="0" sz="2400" i="1" lang="ru-RU" smtClean="0">
                <a:solidFill>
                  <a:srgbClr val="0070C0"/>
                </a:solidFill>
              </a:rPr>
              <a:t>«Вы пустите меня в теремок!» </a:t>
            </a:r>
            <a:endParaRPr b="1" dirty="0" sz="2400" i="1" lang="ru-RU">
              <a:solidFill>
                <a:srgbClr val="0070C0"/>
              </a:solidFill>
            </a:endParaRPr>
          </a:p>
        </p:txBody>
      </p:sp>
      <p:pic>
        <p:nvPicPr>
          <p:cNvPr id="2097215" name="Содержимое 4" descr="images (1).jpg"/>
          <p:cNvPicPr>
            <a:picLocks noChangeAspect="1" noGrp="1"/>
          </p:cNvPicPr>
          <p:nvPr>
            <p:ph sz="half" idx="2"/>
          </p:nvPr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>
            <a:off x="1475656" y="3212976"/>
            <a:ext cx="1656184" cy="2999880"/>
          </a:xfrm>
        </p:spPr>
      </p:pic>
      <p:pic>
        <p:nvPicPr>
          <p:cNvPr id="2097216" name="Содержимое 5" descr="загружено.jpg"/>
          <p:cNvPicPr>
            <a:picLocks noChangeAspect="1" noGrp="1"/>
          </p:cNvPicPr>
          <p:nvPr>
            <p:ph sz="quarter" idx="13"/>
          </p:nvPr>
        </p:nvPicPr>
        <p:blipFill>
          <a:blip xmlns:r="http://schemas.openxmlformats.org/officeDocument/2006/relationships" r:embed="rId2"/>
          <a:stretch>
            <a:fillRect/>
          </a:stretch>
        </p:blipFill>
        <p:spPr>
          <a:xfrm>
            <a:off x="4529576" y="2852936"/>
            <a:ext cx="3734676" cy="3168352"/>
          </a:xfr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6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217" name="Рисунок 11" descr="загружено (3).jpg"/>
          <p:cNvPicPr>
            <a:picLocks noChangeAspect="1"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>
            <a:off x="4028725" y="4558568"/>
            <a:ext cx="2476500" cy="1847850"/>
          </a:xfrm>
          <a:prstGeom prst="rect"/>
        </p:spPr>
      </p:pic>
      <p:pic>
        <p:nvPicPr>
          <p:cNvPr id="2097218" name="Содержимое 6" descr="images (3).jpg"/>
          <p:cNvPicPr>
            <a:picLocks noChangeAspect="1" noGrp="1"/>
          </p:cNvPicPr>
          <p:nvPr>
            <p:ph sz="half" idx="2"/>
          </p:nvPr>
        </p:nvPicPr>
        <p:blipFill>
          <a:blip xmlns:r="http://schemas.openxmlformats.org/officeDocument/2006/relationships" r:embed="rId2"/>
          <a:stretch>
            <a:fillRect/>
          </a:stretch>
        </p:blipFill>
        <p:spPr>
          <a:xfrm>
            <a:off x="179512" y="218983"/>
            <a:ext cx="6308669" cy="4143404"/>
          </a:xfrm>
        </p:spPr>
      </p:pic>
      <p:pic>
        <p:nvPicPr>
          <p:cNvPr id="2097219" name="Содержимое 7" descr="images (1).jpg"/>
          <p:cNvPicPr>
            <a:picLocks noChangeAspect="1" noGrp="1"/>
          </p:cNvPicPr>
          <p:nvPr>
            <p:ph sz="quarter" idx="13"/>
          </p:nvPr>
        </p:nvPicPr>
        <p:blipFill>
          <a:blip xmlns:r="http://schemas.openxmlformats.org/officeDocument/2006/relationships" r:embed="rId3"/>
          <a:stretch>
            <a:fillRect/>
          </a:stretch>
        </p:blipFill>
        <p:spPr>
          <a:xfrm flipH="1">
            <a:off x="6833335" y="3236965"/>
            <a:ext cx="1817243" cy="2643206"/>
          </a:xfrm>
        </p:spPr>
      </p:pic>
      <p:pic>
        <p:nvPicPr>
          <p:cNvPr id="2097220" name="Рисунок 8" descr="загружено (5).jpg"/>
          <p:cNvPicPr>
            <a:picLocks noChangeAspect="1"/>
          </p:cNvPicPr>
          <p:nvPr/>
        </p:nvPicPr>
        <p:blipFill>
          <a:blip xmlns:r="http://schemas.openxmlformats.org/officeDocument/2006/relationships" r:embed="rId4"/>
          <a:stretch>
            <a:fillRect/>
          </a:stretch>
        </p:blipFill>
        <p:spPr>
          <a:xfrm rot="253187">
            <a:off x="5661552" y="801585"/>
            <a:ext cx="3017541" cy="1571636"/>
          </a:xfrm>
          <a:prstGeom prst="rect"/>
        </p:spPr>
      </p:pic>
      <p:pic>
        <p:nvPicPr>
          <p:cNvPr id="2097221" name="Рисунок 9" descr="загружено (1).jpg"/>
          <p:cNvPicPr>
            <a:picLocks noChangeAspect="1"/>
          </p:cNvPicPr>
          <p:nvPr/>
        </p:nvPicPr>
        <p:blipFill>
          <a:blip xmlns:r="http://schemas.openxmlformats.org/officeDocument/2006/relationships" r:embed="rId5"/>
          <a:stretch>
            <a:fillRect/>
          </a:stretch>
        </p:blipFill>
        <p:spPr>
          <a:xfrm>
            <a:off x="1907704" y="4410931"/>
            <a:ext cx="2143125" cy="2143125"/>
          </a:xfrm>
          <a:prstGeom prst="rect"/>
        </p:spPr>
      </p:pic>
      <p:pic>
        <p:nvPicPr>
          <p:cNvPr id="2097222" name="Рисунок 10" descr="загружено (2).jpg"/>
          <p:cNvPicPr>
            <a:picLocks noChangeAspect="1"/>
          </p:cNvPicPr>
          <p:nvPr/>
        </p:nvPicPr>
        <p:blipFill>
          <a:blip xmlns:r="http://schemas.openxmlformats.org/officeDocument/2006/relationships" r:embed="rId6"/>
          <a:stretch>
            <a:fillRect/>
          </a:stretch>
        </p:blipFill>
        <p:spPr>
          <a:xfrm>
            <a:off x="357158" y="4640094"/>
            <a:ext cx="1262514" cy="1880048"/>
          </a:xfrm>
          <a:prstGeom prst="rect"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4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54" name="Содержимое 7" descr="загружено (1).jpg"/>
          <p:cNvPicPr>
            <a:picLocks noChangeAspect="1" noGrp="1"/>
          </p:cNvPicPr>
          <p:nvPr>
            <p:ph sz="half" idx="2"/>
          </p:nvPr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>
            <a:off x="5508104" y="3849827"/>
            <a:ext cx="2143125" cy="2143125"/>
          </a:xfrm>
        </p:spPr>
      </p:pic>
      <p:pic>
        <p:nvPicPr>
          <p:cNvPr id="2097155" name="Содержимое 6" descr="загружено.jpg"/>
          <p:cNvPicPr>
            <a:picLocks noChangeAspect="1" noGrp="1"/>
          </p:cNvPicPr>
          <p:nvPr>
            <p:ph sz="quarter" idx="13"/>
          </p:nvPr>
        </p:nvPicPr>
        <p:blipFill>
          <a:blip xmlns:r="http://schemas.openxmlformats.org/officeDocument/2006/relationships" r:embed="rId2"/>
          <a:stretch>
            <a:fillRect/>
          </a:stretch>
        </p:blipFill>
        <p:spPr>
          <a:xfrm>
            <a:off x="4623076" y="500042"/>
            <a:ext cx="3957735" cy="3357586"/>
          </a:xfrm>
        </p:spPr>
      </p:pic>
      <p:sp>
        <p:nvSpPr>
          <p:cNvPr id="1048602" name="Прямоугольник 5"/>
          <p:cNvSpPr/>
          <p:nvPr/>
        </p:nvSpPr>
        <p:spPr>
          <a:xfrm>
            <a:off x="899592" y="980728"/>
            <a:ext cx="3462428" cy="3952241"/>
          </a:xfrm>
          <a:prstGeom prst="rect"/>
          <a:noFill/>
        </p:spPr>
        <p:txBody>
          <a:bodyPr bIns="45720" lIns="91440" rIns="91440" tIns="45720" wrap="square">
            <a:spAutoFit/>
          </a:bodyPr>
          <a:p>
            <a:pPr algn="ctr"/>
            <a:r>
              <a:rPr b="1" cap="none" dirty="0" sz="3200" lang="ru-RU" spc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algn="tl" blurRad="25500" dir="7020000" dist="23000">
                    <a:srgbClr val="000000">
                      <a:alpha val="50000"/>
                    </a:srgbClr>
                  </a:outerShdw>
                </a:effectLst>
              </a:rPr>
              <a:t>Стоит в поле Теремок.</a:t>
            </a:r>
            <a:br>
              <a:rPr b="1" cap="none" dirty="0" sz="3200" lang="ru-RU" spc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algn="tl" blurRad="25500" dir="7020000" dist="23000">
                    <a:srgbClr val="000000">
                      <a:alpha val="50000"/>
                    </a:srgbClr>
                  </a:outerShdw>
                </a:effectLst>
              </a:rPr>
            </a:br>
            <a:r>
              <a:rPr b="1" cap="none" dirty="0" sz="3200" lang="ru-RU" spc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algn="tl" blurRad="25500" dir="7020000" dist="23000">
                    <a:srgbClr val="000000">
                      <a:alpha val="50000"/>
                    </a:srgbClr>
                  </a:outerShdw>
                </a:effectLst>
              </a:rPr>
              <a:t>Он не низок, не высок.</a:t>
            </a:r>
            <a:br>
              <a:rPr b="1" cap="none" dirty="0" sz="3200" lang="ru-RU" spc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algn="tl" blurRad="25500" dir="7020000" dist="23000">
                    <a:srgbClr val="000000">
                      <a:alpha val="50000"/>
                    </a:srgbClr>
                  </a:outerShdw>
                </a:effectLst>
              </a:rPr>
            </a:br>
            <a:r>
              <a:rPr b="1" cap="none" dirty="0" sz="3200" lang="ru-RU" spc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algn="tl" blurRad="25500" dir="7020000" dist="23000">
                    <a:srgbClr val="000000">
                      <a:alpha val="50000"/>
                    </a:srgbClr>
                  </a:outerShdw>
                </a:effectLst>
              </a:rPr>
              <a:t>Как по полю мышка бежала,</a:t>
            </a:r>
            <a:br>
              <a:rPr b="1" cap="none" dirty="0" sz="3200" lang="ru-RU" spc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algn="tl" blurRad="25500" dir="7020000" dist="23000">
                    <a:srgbClr val="000000">
                      <a:alpha val="50000"/>
                    </a:srgbClr>
                  </a:outerShdw>
                </a:effectLst>
              </a:rPr>
            </a:br>
            <a:r>
              <a:rPr b="1" cap="none" dirty="0" sz="3200" lang="ru-RU" spc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algn="tl" blurRad="25500" dir="7020000" dist="23000">
                    <a:srgbClr val="000000">
                      <a:alpha val="50000"/>
                    </a:srgbClr>
                  </a:outerShdw>
                </a:effectLst>
              </a:rPr>
              <a:t>Теремок увидала</a:t>
            </a:r>
            <a:endParaRPr b="1" cap="none" dirty="0" sz="3200" lang="ru-RU" spc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algn="tl" blurRad="25500" dir="7020000" dist="23000">
                  <a:srgbClr val="000000">
                    <a:alpha val="50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4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56" name="Содержимое 5" descr="загружено (1).jpg"/>
          <p:cNvPicPr>
            <a:picLocks noChangeAspect="1" noGrp="1"/>
          </p:cNvPicPr>
          <p:nvPr>
            <p:ph sz="half" idx="2"/>
          </p:nvPr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 rot="21337850">
            <a:off x="298243" y="2721494"/>
            <a:ext cx="2143125" cy="2286001"/>
          </a:xfrm>
        </p:spPr>
      </p:pic>
      <p:pic>
        <p:nvPicPr>
          <p:cNvPr id="2097157" name="Содержимое 6" descr="загружено.jpg"/>
          <p:cNvPicPr>
            <a:picLocks noChangeAspect="1" noGrp="1"/>
          </p:cNvPicPr>
          <p:nvPr>
            <p:ph sz="quarter" idx="13"/>
          </p:nvPr>
        </p:nvPicPr>
        <p:blipFill>
          <a:blip xmlns:r="http://schemas.openxmlformats.org/officeDocument/2006/relationships" r:embed="rId2"/>
          <a:stretch>
            <a:fillRect/>
          </a:stretch>
        </p:blipFill>
        <p:spPr>
          <a:xfrm>
            <a:off x="5995583" y="2214554"/>
            <a:ext cx="2829343" cy="2400303"/>
          </a:xfrm>
        </p:spPr>
      </p:pic>
      <p:sp>
        <p:nvSpPr>
          <p:cNvPr id="1048603" name="Прямоугольник 4"/>
          <p:cNvSpPr/>
          <p:nvPr/>
        </p:nvSpPr>
        <p:spPr>
          <a:xfrm>
            <a:off x="928662" y="428604"/>
            <a:ext cx="7429552" cy="1539240"/>
          </a:xfrm>
          <a:prstGeom prst="rect"/>
          <a:noFill/>
        </p:spPr>
        <p:txBody>
          <a:bodyPr bIns="45720" lIns="91440" rIns="91440" tIns="45720" wrap="square">
            <a:spAutoFit/>
          </a:bodyPr>
          <a:p>
            <a:pPr algn="ctr"/>
            <a:r>
              <a:rPr b="1" cap="none" dirty="0" sz="4800" lang="ru-RU" spc="0" smtClean="0">
                <a:ln w="31550" cmpd="sng">
                  <a:gradFill>
                    <a:gsLst>
                      <a:gs pos="0">
                        <a:schemeClr val="accent6">
                          <a:tint val="77000"/>
                          <a:satMod val="180000"/>
                        </a:schemeClr>
                      </a:gs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algn="tl" blurRad="50800" dir="5400000" dist="40000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По какой дорожке идти Мышке?</a:t>
            </a:r>
            <a:endParaRPr b="1" cap="none" dirty="0" sz="4800" lang="ru-RU" spc="0">
              <a:ln w="31550" cmpd="sng">
                <a:gradFill>
                  <a:gsLst>
                    <a:gs pos="0">
                      <a:schemeClr val="accent6">
                        <a:tint val="77000"/>
                        <a:satMod val="180000"/>
                      </a:schemeClr>
                    </a:gs>
                    <a:gs pos="70000">
                      <a:schemeClr val="accent6">
                        <a:shade val="50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algn="tl" blurRad="50800" dir="5400000" dist="40000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sp>
        <p:nvSpPr>
          <p:cNvPr id="1048604" name="Прямоугольник 7"/>
          <p:cNvSpPr/>
          <p:nvPr/>
        </p:nvSpPr>
        <p:spPr>
          <a:xfrm>
            <a:off x="2411760" y="4196375"/>
            <a:ext cx="3326403" cy="456761"/>
          </a:xfrm>
          <a:prstGeom prst="rect"/>
          <a:solidFill>
            <a:srgbClr val="0000FF"/>
          </a:solidFill>
          <a:ln>
            <a:noFill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lang="ru-RU"/>
          </a:p>
        </p:txBody>
      </p:sp>
      <p:sp>
        <p:nvSpPr>
          <p:cNvPr id="1048605" name="Прямоугольник 8"/>
          <p:cNvSpPr/>
          <p:nvPr/>
        </p:nvSpPr>
        <p:spPr>
          <a:xfrm>
            <a:off x="559204" y="5733256"/>
            <a:ext cx="8168467" cy="418001"/>
          </a:xfrm>
          <a:prstGeom prst="rect"/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lang="ru-RU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4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6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p>
            <a:r>
              <a:rPr dirty="0" lang="ru-RU" smtClean="0"/>
              <a:t>Сколько зверушек стало жить в Теремке?</a:t>
            </a:r>
            <a:endParaRPr dirty="0" lang="ru-RU"/>
          </a:p>
        </p:txBody>
      </p:sp>
      <p:pic>
        <p:nvPicPr>
          <p:cNvPr id="2097158" name="Содержимое 4" descr="загружено (1).jpg"/>
          <p:cNvPicPr>
            <a:picLocks noChangeAspect="1" noGrp="1"/>
          </p:cNvPicPr>
          <p:nvPr>
            <p:ph sz="half" idx="2"/>
          </p:nvPr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>
            <a:off x="5595937" y="2791619"/>
            <a:ext cx="2143125" cy="2143125"/>
          </a:xfrm>
        </p:spPr>
      </p:pic>
      <p:pic>
        <p:nvPicPr>
          <p:cNvPr id="2097159" name="Содержимое 5" descr="загружено.jpg"/>
          <p:cNvPicPr>
            <a:picLocks noChangeAspect="1" noGrp="1"/>
          </p:cNvPicPr>
          <p:nvPr>
            <p:ph sz="quarter" idx="13"/>
          </p:nvPr>
        </p:nvPicPr>
        <p:blipFill>
          <a:blip xmlns:r="http://schemas.openxmlformats.org/officeDocument/2006/relationships" r:embed="rId2"/>
          <a:stretch>
            <a:fillRect/>
          </a:stretch>
        </p:blipFill>
        <p:spPr>
          <a:xfrm>
            <a:off x="3428992" y="1428736"/>
            <a:ext cx="5056888" cy="4290064"/>
          </a:xfr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4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60" name="Содержимое 4" descr="загружено (2).jpg"/>
          <p:cNvPicPr>
            <a:picLocks noChangeAspect="1" noGrp="1"/>
          </p:cNvPicPr>
          <p:nvPr>
            <p:ph sz="half" idx="2"/>
          </p:nvPr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>
            <a:off x="2339752" y="3861048"/>
            <a:ext cx="1752600" cy="2609850"/>
          </a:xfrm>
        </p:spPr>
      </p:pic>
      <p:pic>
        <p:nvPicPr>
          <p:cNvPr id="2097161" name="Содержимое 5" descr="загружено.jpg"/>
          <p:cNvPicPr>
            <a:picLocks noChangeAspect="1" noGrp="1"/>
          </p:cNvPicPr>
          <p:nvPr>
            <p:ph sz="quarter" idx="13"/>
          </p:nvPr>
        </p:nvPicPr>
        <p:blipFill>
          <a:blip xmlns:r="http://schemas.openxmlformats.org/officeDocument/2006/relationships" r:embed="rId2"/>
          <a:stretch>
            <a:fillRect/>
          </a:stretch>
        </p:blipFill>
        <p:spPr>
          <a:xfrm>
            <a:off x="4704308" y="836712"/>
            <a:ext cx="4159070" cy="3528392"/>
          </a:xfrm>
        </p:spPr>
      </p:pic>
      <p:sp>
        <p:nvSpPr>
          <p:cNvPr id="1048607" name="Прямоугольник 6"/>
          <p:cNvSpPr/>
          <p:nvPr/>
        </p:nvSpPr>
        <p:spPr>
          <a:xfrm>
            <a:off x="642910" y="571480"/>
            <a:ext cx="4000528" cy="2225041"/>
          </a:xfrm>
          <a:prstGeom prst="rect"/>
          <a:noFill/>
        </p:spPr>
        <p:txBody>
          <a:bodyPr bIns="45720" lIns="91440" rIns="91440" tIns="45720" wrap="square">
            <a:spAutoFit/>
          </a:bodyPr>
          <a:p>
            <a:pPr algn="ctr"/>
            <a:r>
              <a:rPr b="1" dirty="0" sz="3600" lang="ru-RU" smtClean="0">
                <a:ln w="31550" cmpd="sng">
                  <a:gradFill>
                    <a:gsLst>
                      <a:gs pos="0">
                        <a:schemeClr val="accent6">
                          <a:tint val="77000"/>
                          <a:satMod val="180000"/>
                        </a:schemeClr>
                      </a:gs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algn="tl" blurRad="50800" dir="5400000" dist="40000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Лягушка скачет по болоту.</a:t>
            </a:r>
          </a:p>
          <a:p>
            <a:pPr algn="ctr"/>
            <a:r>
              <a:rPr b="1" dirty="0" sz="3600" lang="ru-RU" smtClean="0">
                <a:ln w="31550" cmpd="sng">
                  <a:gradFill>
                    <a:gsLst>
                      <a:gs pos="0">
                        <a:schemeClr val="accent6">
                          <a:tint val="77000"/>
                          <a:satMod val="180000"/>
                        </a:schemeClr>
                      </a:gs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algn="tl" blurRad="50800" dir="5400000" dist="40000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В теремке ей жить охота!</a:t>
            </a:r>
            <a:endParaRPr b="1" cap="none" dirty="0" sz="3600" lang="ru-RU" spc="0">
              <a:ln w="31550" cmpd="sng">
                <a:gradFill>
                  <a:gsLst>
                    <a:gs pos="0">
                      <a:schemeClr val="accent6">
                        <a:tint val="77000"/>
                        <a:satMod val="180000"/>
                      </a:schemeClr>
                    </a:gs>
                    <a:gs pos="70000">
                      <a:schemeClr val="accent6">
                        <a:shade val="50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algn="tl" blurRad="50800" dir="5400000" dist="40000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4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8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p>
            <a:r>
              <a:rPr b="1" dirty="0" sz="5400" lang="ru-RU" smtClean="0">
                <a:solidFill>
                  <a:srgbClr val="FF0000"/>
                </a:solidFill>
              </a:rPr>
              <a:t>Волшебные бусы</a:t>
            </a:r>
            <a:endParaRPr b="1" dirty="0" sz="5400" lang="ru-RU">
              <a:solidFill>
                <a:srgbClr val="FF0000"/>
              </a:solidFill>
            </a:endParaRPr>
          </a:p>
        </p:txBody>
      </p:sp>
      <p:pic>
        <p:nvPicPr>
          <p:cNvPr id="2097162" name="Содержимое 3" descr="загружено (2).jpg"/>
          <p:cNvPicPr>
            <a:picLocks noChangeAspect="1" noGrp="1"/>
          </p:cNvPicPr>
          <p:nvPr>
            <p:ph idx="1"/>
          </p:nvPr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>
            <a:off x="714348" y="2357430"/>
            <a:ext cx="2428892" cy="3616938"/>
          </a:xfrm>
        </p:spPr>
      </p:pic>
      <p:sp>
        <p:nvSpPr>
          <p:cNvPr id="1048609" name="Прямоугольник 4"/>
          <p:cNvSpPr/>
          <p:nvPr/>
        </p:nvSpPr>
        <p:spPr>
          <a:xfrm>
            <a:off x="3143240" y="1857364"/>
            <a:ext cx="1071570" cy="1071570"/>
          </a:xfrm>
          <a:prstGeom prst="rect"/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lang="ru-RU"/>
          </a:p>
        </p:txBody>
      </p:sp>
      <p:sp>
        <p:nvSpPr>
          <p:cNvPr id="1048610" name="Овал 5"/>
          <p:cNvSpPr/>
          <p:nvPr/>
        </p:nvSpPr>
        <p:spPr>
          <a:xfrm>
            <a:off x="4000496" y="3000372"/>
            <a:ext cx="1285884" cy="1285884"/>
          </a:xfrm>
          <a:prstGeom prst="ellipse"/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lang="ru-RU"/>
          </a:p>
        </p:txBody>
      </p:sp>
      <p:sp>
        <p:nvSpPr>
          <p:cNvPr id="1048611" name="Равнобедренный треугольник 6"/>
          <p:cNvSpPr/>
          <p:nvPr/>
        </p:nvSpPr>
        <p:spPr>
          <a:xfrm>
            <a:off x="5143504" y="3500438"/>
            <a:ext cx="1285884" cy="1285884"/>
          </a:xfrm>
          <a:prstGeom prst="triangle"/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lang="ru-RU"/>
          </a:p>
        </p:txBody>
      </p:sp>
      <p:sp>
        <p:nvSpPr>
          <p:cNvPr id="1048612" name="Овал 7"/>
          <p:cNvSpPr/>
          <p:nvPr/>
        </p:nvSpPr>
        <p:spPr>
          <a:xfrm>
            <a:off x="7286644" y="1714488"/>
            <a:ext cx="1643074" cy="857256"/>
          </a:xfrm>
          <a:prstGeom prst="ellipse"/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lang="ru-RU"/>
          </a:p>
        </p:txBody>
      </p:sp>
      <p:sp>
        <p:nvSpPr>
          <p:cNvPr id="1048613" name="Прямоугольник 8"/>
          <p:cNvSpPr/>
          <p:nvPr/>
        </p:nvSpPr>
        <p:spPr>
          <a:xfrm>
            <a:off x="6572264" y="2928934"/>
            <a:ext cx="857256" cy="1428760"/>
          </a:xfrm>
          <a:prstGeom prst="rect"/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lang="ru-RU"/>
          </a:p>
        </p:txBody>
      </p:sp>
      <p:cxnSp>
        <p:nvCxnSpPr>
          <p:cNvPr id="3145728" name="Прямая соединительная линия 10"/>
          <p:cNvCxnSpPr>
            <a:cxnSpLocks/>
          </p:cNvCxnSpPr>
          <p:nvPr/>
        </p:nvCxnSpPr>
        <p:spPr>
          <a:xfrm rot="16200000" flipH="1">
            <a:off x="3623480" y="3020199"/>
            <a:ext cx="504000" cy="321471"/>
          </a:xfrm>
          <a:prstGeom prst="line"/>
          <a:ln w="44450" cmpd="sng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45729" name="Прямая соединительная линия 11"/>
          <p:cNvCxnSpPr>
            <a:cxnSpLocks/>
          </p:cNvCxnSpPr>
          <p:nvPr/>
        </p:nvCxnSpPr>
        <p:spPr>
          <a:xfrm>
            <a:off x="5000628" y="4214818"/>
            <a:ext cx="357190" cy="142876"/>
          </a:xfrm>
          <a:prstGeom prst="line"/>
          <a:ln w="44450" cmpd="sng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45730" name="Прямая соединительная линия 16"/>
          <p:cNvCxnSpPr>
            <a:cxnSpLocks/>
          </p:cNvCxnSpPr>
          <p:nvPr/>
        </p:nvCxnSpPr>
        <p:spPr>
          <a:xfrm flipV="1">
            <a:off x="6215076" y="4071942"/>
            <a:ext cx="357188" cy="214316"/>
          </a:xfrm>
          <a:prstGeom prst="line"/>
          <a:ln w="44450" cmpd="sng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45731" name="Прямая соединительная линия 21"/>
          <p:cNvCxnSpPr>
            <a:cxnSpLocks/>
            <a:endCxn id="1048613" idx="3"/>
          </p:cNvCxnSpPr>
          <p:nvPr/>
        </p:nvCxnSpPr>
        <p:spPr>
          <a:xfrm rot="5400000">
            <a:off x="7286646" y="2714619"/>
            <a:ext cx="1071569" cy="785820"/>
          </a:xfrm>
          <a:prstGeom prst="line"/>
          <a:ln w="44450" cmpd="sng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8614" name="Полилиния 24"/>
          <p:cNvSpPr/>
          <p:nvPr/>
        </p:nvSpPr>
        <p:spPr>
          <a:xfrm>
            <a:off x="2714612" y="1571612"/>
            <a:ext cx="691996" cy="335799"/>
          </a:xfrm>
          <a:custGeom>
            <a:avLst/>
            <a:gdLst>
              <a:gd name="connsiteX0" fmla="*/ 689317 w 691996"/>
              <a:gd name="connsiteY0" fmla="*/ 310075 h 335799"/>
              <a:gd name="connsiteX1" fmla="*/ 661181 w 691996"/>
              <a:gd name="connsiteY1" fmla="*/ 267872 h 335799"/>
              <a:gd name="connsiteX2" fmla="*/ 576775 w 691996"/>
              <a:gd name="connsiteY2" fmla="*/ 197533 h 335799"/>
              <a:gd name="connsiteX3" fmla="*/ 548640 w 691996"/>
              <a:gd name="connsiteY3" fmla="*/ 155330 h 335799"/>
              <a:gd name="connsiteX4" fmla="*/ 520504 w 691996"/>
              <a:gd name="connsiteY4" fmla="*/ 127195 h 335799"/>
              <a:gd name="connsiteX5" fmla="*/ 492369 w 691996"/>
              <a:gd name="connsiteY5" fmla="*/ 84992 h 335799"/>
              <a:gd name="connsiteX6" fmla="*/ 407963 w 691996"/>
              <a:gd name="connsiteY6" fmla="*/ 56856 h 335799"/>
              <a:gd name="connsiteX7" fmla="*/ 295421 w 691996"/>
              <a:gd name="connsiteY7" fmla="*/ 28721 h 335799"/>
              <a:gd name="connsiteX8" fmla="*/ 253218 w 691996"/>
              <a:gd name="connsiteY8" fmla="*/ 14653 h 335799"/>
              <a:gd name="connsiteX9" fmla="*/ 0 w 691996"/>
              <a:gd name="connsiteY9" fmla="*/ 585 h 335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91996" h="335799">
                <a:moveTo>
                  <a:pt x="689317" y="310075"/>
                </a:moveTo>
                <a:cubicBezTo>
                  <a:pt x="679938" y="296007"/>
                  <a:pt x="673136" y="279827"/>
                  <a:pt x="661181" y="267872"/>
                </a:cubicBezTo>
                <a:cubicBezTo>
                  <a:pt x="550531" y="157222"/>
                  <a:pt x="691996" y="335799"/>
                  <a:pt x="576775" y="197533"/>
                </a:cubicBezTo>
                <a:cubicBezTo>
                  <a:pt x="565951" y="184545"/>
                  <a:pt x="559202" y="168532"/>
                  <a:pt x="548640" y="155330"/>
                </a:cubicBezTo>
                <a:cubicBezTo>
                  <a:pt x="540354" y="144973"/>
                  <a:pt x="528790" y="137552"/>
                  <a:pt x="520504" y="127195"/>
                </a:cubicBezTo>
                <a:cubicBezTo>
                  <a:pt x="509942" y="113993"/>
                  <a:pt x="506706" y="93953"/>
                  <a:pt x="492369" y="84992"/>
                </a:cubicBezTo>
                <a:cubicBezTo>
                  <a:pt x="467220" y="69274"/>
                  <a:pt x="436735" y="64049"/>
                  <a:pt x="407963" y="56856"/>
                </a:cubicBezTo>
                <a:cubicBezTo>
                  <a:pt x="370449" y="47478"/>
                  <a:pt x="332105" y="40949"/>
                  <a:pt x="295421" y="28721"/>
                </a:cubicBezTo>
                <a:cubicBezTo>
                  <a:pt x="281353" y="24032"/>
                  <a:pt x="267965" y="16205"/>
                  <a:pt x="253218" y="14653"/>
                </a:cubicBezTo>
                <a:cubicBezTo>
                  <a:pt x="114017" y="0"/>
                  <a:pt x="91427" y="585"/>
                  <a:pt x="0" y="585"/>
                </a:cubicBezTo>
              </a:path>
            </a:pathLst>
          </a:cu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 rtlCol="0"/>
          <a:p>
            <a:pPr algn="ctr"/>
            <a:endParaRPr lang="ru-RU"/>
          </a:p>
        </p:txBody>
      </p:sp>
      <p:sp>
        <p:nvSpPr>
          <p:cNvPr id="1048615" name="Полилиния 25"/>
          <p:cNvSpPr/>
          <p:nvPr/>
        </p:nvSpPr>
        <p:spPr>
          <a:xfrm flipH="1">
            <a:off x="8429652" y="1500174"/>
            <a:ext cx="500066" cy="285751"/>
          </a:xfrm>
          <a:custGeom>
            <a:avLst/>
            <a:gdLst>
              <a:gd name="connsiteX0" fmla="*/ 689317 w 691996"/>
              <a:gd name="connsiteY0" fmla="*/ 310075 h 335799"/>
              <a:gd name="connsiteX1" fmla="*/ 661181 w 691996"/>
              <a:gd name="connsiteY1" fmla="*/ 267872 h 335799"/>
              <a:gd name="connsiteX2" fmla="*/ 576775 w 691996"/>
              <a:gd name="connsiteY2" fmla="*/ 197533 h 335799"/>
              <a:gd name="connsiteX3" fmla="*/ 548640 w 691996"/>
              <a:gd name="connsiteY3" fmla="*/ 155330 h 335799"/>
              <a:gd name="connsiteX4" fmla="*/ 520504 w 691996"/>
              <a:gd name="connsiteY4" fmla="*/ 127195 h 335799"/>
              <a:gd name="connsiteX5" fmla="*/ 492369 w 691996"/>
              <a:gd name="connsiteY5" fmla="*/ 84992 h 335799"/>
              <a:gd name="connsiteX6" fmla="*/ 407963 w 691996"/>
              <a:gd name="connsiteY6" fmla="*/ 56856 h 335799"/>
              <a:gd name="connsiteX7" fmla="*/ 295421 w 691996"/>
              <a:gd name="connsiteY7" fmla="*/ 28721 h 335799"/>
              <a:gd name="connsiteX8" fmla="*/ 253218 w 691996"/>
              <a:gd name="connsiteY8" fmla="*/ 14653 h 335799"/>
              <a:gd name="connsiteX9" fmla="*/ 0 w 691996"/>
              <a:gd name="connsiteY9" fmla="*/ 585 h 335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91996" h="335799">
                <a:moveTo>
                  <a:pt x="689317" y="310075"/>
                </a:moveTo>
                <a:cubicBezTo>
                  <a:pt x="679938" y="296007"/>
                  <a:pt x="673136" y="279827"/>
                  <a:pt x="661181" y="267872"/>
                </a:cubicBezTo>
                <a:cubicBezTo>
                  <a:pt x="550531" y="157222"/>
                  <a:pt x="691996" y="335799"/>
                  <a:pt x="576775" y="197533"/>
                </a:cubicBezTo>
                <a:cubicBezTo>
                  <a:pt x="565951" y="184545"/>
                  <a:pt x="559202" y="168532"/>
                  <a:pt x="548640" y="155330"/>
                </a:cubicBezTo>
                <a:cubicBezTo>
                  <a:pt x="540354" y="144973"/>
                  <a:pt x="528790" y="137552"/>
                  <a:pt x="520504" y="127195"/>
                </a:cubicBezTo>
                <a:cubicBezTo>
                  <a:pt x="509942" y="113993"/>
                  <a:pt x="506706" y="93953"/>
                  <a:pt x="492369" y="84992"/>
                </a:cubicBezTo>
                <a:cubicBezTo>
                  <a:pt x="467220" y="69274"/>
                  <a:pt x="436735" y="64049"/>
                  <a:pt x="407963" y="56856"/>
                </a:cubicBezTo>
                <a:cubicBezTo>
                  <a:pt x="370449" y="47478"/>
                  <a:pt x="332105" y="40949"/>
                  <a:pt x="295421" y="28721"/>
                </a:cubicBezTo>
                <a:cubicBezTo>
                  <a:pt x="281353" y="24032"/>
                  <a:pt x="267965" y="16205"/>
                  <a:pt x="253218" y="14653"/>
                </a:cubicBezTo>
                <a:cubicBezTo>
                  <a:pt x="114017" y="0"/>
                  <a:pt x="91427" y="585"/>
                  <a:pt x="0" y="585"/>
                </a:cubicBezTo>
              </a:path>
            </a:pathLst>
          </a:cu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 rtlCol="0"/>
          <a:p>
            <a:pPr algn="ctr"/>
            <a:endParaRPr lang="ru-RU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48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6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p>
            <a:r>
              <a:rPr dirty="0" lang="ru-RU" smtClean="0"/>
              <a:t>Сколько зверушек стало жить в Теремке?</a:t>
            </a:r>
            <a:endParaRPr dirty="0" lang="ru-RU"/>
          </a:p>
        </p:txBody>
      </p:sp>
      <p:pic>
        <p:nvPicPr>
          <p:cNvPr id="2097163" name="Содержимое 4" descr="загружено (2).jpg"/>
          <p:cNvPicPr>
            <a:picLocks noChangeAspect="1" noGrp="1"/>
          </p:cNvPicPr>
          <p:nvPr>
            <p:ph sz="half" idx="2"/>
          </p:nvPr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>
            <a:off x="971600" y="2213448"/>
            <a:ext cx="1752600" cy="2609850"/>
          </a:xfrm>
        </p:spPr>
      </p:pic>
      <p:pic>
        <p:nvPicPr>
          <p:cNvPr id="2097164" name="Содержимое 5" descr="загружено (1).jpg"/>
          <p:cNvPicPr>
            <a:picLocks noChangeAspect="1" noGrp="1"/>
          </p:cNvPicPr>
          <p:nvPr>
            <p:ph sz="quarter" idx="13"/>
          </p:nvPr>
        </p:nvPicPr>
        <p:blipFill>
          <a:blip xmlns:r="http://schemas.openxmlformats.org/officeDocument/2006/relationships" r:embed="rId2"/>
          <a:stretch>
            <a:fillRect/>
          </a:stretch>
        </p:blipFill>
        <p:spPr>
          <a:xfrm>
            <a:off x="2987824" y="4221088"/>
            <a:ext cx="2143125" cy="2143125"/>
          </a:xfrm>
        </p:spPr>
      </p:pic>
      <p:pic>
        <p:nvPicPr>
          <p:cNvPr id="2097165" name="Рисунок 6" descr="загружено.jpg"/>
          <p:cNvPicPr>
            <a:picLocks noChangeAspect="1"/>
          </p:cNvPicPr>
          <p:nvPr/>
        </p:nvPicPr>
        <p:blipFill>
          <a:blip xmlns:r="http://schemas.openxmlformats.org/officeDocument/2006/relationships" r:embed="rId3"/>
          <a:stretch>
            <a:fillRect/>
          </a:stretch>
        </p:blipFill>
        <p:spPr>
          <a:xfrm>
            <a:off x="4479165" y="1484784"/>
            <a:ext cx="3957734" cy="3357586"/>
          </a:xfrm>
          <a:prstGeom prst="rect"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4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7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901014" cy="1143000"/>
          </a:xfrm>
        </p:spPr>
        <p:txBody>
          <a:bodyPr>
            <a:noAutofit/>
          </a:bodyPr>
          <a:p>
            <a:r>
              <a:rPr b="1" dirty="0" sz="4000" lang="ru-RU" smtClean="0">
                <a:solidFill>
                  <a:srgbClr val="FF0000"/>
                </a:solidFill>
              </a:rPr>
              <a:t>Выбежал на опушку зайчишка…</a:t>
            </a:r>
            <a:endParaRPr b="1" dirty="0" sz="4000" lang="ru-RU">
              <a:solidFill>
                <a:srgbClr val="FF0000"/>
              </a:solidFill>
            </a:endParaRPr>
          </a:p>
        </p:txBody>
      </p:sp>
      <p:pic>
        <p:nvPicPr>
          <p:cNvPr id="2097166" name="Содержимое 4" descr="загружено.jpg"/>
          <p:cNvPicPr>
            <a:picLocks noChangeAspect="1" noGrp="1"/>
          </p:cNvPicPr>
          <p:nvPr>
            <p:ph sz="half" idx="2"/>
          </p:nvPr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>
            <a:off x="4355976" y="2060848"/>
            <a:ext cx="4074192" cy="3456384"/>
          </a:xfrm>
        </p:spPr>
      </p:pic>
      <p:pic>
        <p:nvPicPr>
          <p:cNvPr id="2097167" name="Содержимое 5" descr="загружено (3).jpg"/>
          <p:cNvPicPr>
            <a:picLocks noChangeAspect="1" noGrp="1"/>
          </p:cNvPicPr>
          <p:nvPr>
            <p:ph sz="quarter" idx="13"/>
          </p:nvPr>
        </p:nvPicPr>
        <p:blipFill>
          <a:blip xmlns:r="http://schemas.openxmlformats.org/officeDocument/2006/relationships" r:embed="rId2"/>
          <a:stretch>
            <a:fillRect/>
          </a:stretch>
        </p:blipFill>
        <p:spPr>
          <a:xfrm>
            <a:off x="1147762" y="2939256"/>
            <a:ext cx="2476500" cy="1847850"/>
          </a:xfrm>
        </p:spPr>
      </p:pic>
    </p:spTree>
  </p:cSld>
  <p:clrMapOvr>
    <a:masterClrMapping/>
  </p:clrMapOvr>
</p:sld>
</file>

<file path=ppt/theme/_rels/theme1.xml.rels><?xml version="1.0" encoding="UTF-8" standalone="yes"?>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сполнительная">
  <a:themeElements>
    <a:clrScheme name="Исполнительная">
      <a:dk1>
        <a:sysClr lastClr="000000" val="windowText"/>
      </a:dk1>
      <a:lt1>
        <a:sysClr lastClr="FFFFFF" val="window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Исполнительн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Исполните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algn="tl" flip="none" sx="100000" sy="100000" tx="0" ty="0"/>
        </a:blipFill>
      </a:bgFillStyleLst>
    </a:fmtScheme>
  </a:themeElements>
</a:theme>
</file>

<file path=ppt/theme/theme2.xml><?xml version="1.0" encoding="utf-8"?>
<a:theme xmlns:a="http://schemas.openxmlformats.org/drawingml/2006/main" name="Office 主题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algn="ctr" blurRad="57150" dir="5400000" dist="19050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Properties xmlns="http://schemas.openxmlformats.org/officeDocument/2006/extended-properties">
  <Application>Microsoft Office PowerPoint</Application>
  <ScaleCrop>0</ScaleCrop>
  <LinksUpToDate>0</LinksUpToDate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:title>Слайд 1</dc:title>
  <dc:creator>Евгения</dc:creator>
  <cp:lastModifiedBy>anya</cp:lastModifiedBy>
  <dcterms:created xsi:type="dcterms:W3CDTF">2014-03-15T16:05:37Z</dcterms:created>
  <dcterms:modified xsi:type="dcterms:W3CDTF">2020-05-04T07:26:26Z</dcterms:modified>
</cp:coreProperties>
</file>